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tags/tag1.xml" ContentType="application/vnd.openxmlformats-officedocument.presentationml.tags+xml"/>
  <Override PartName="/ppt/notesSlides/notesSlide2.xml" ContentType="application/vnd.openxmlformats-officedocument.presentationml.notesSlide+xml"/>
  <Override PartName="/ppt/tags/tag2.xml" ContentType="application/vnd.openxmlformats-officedocument.presentationml.tags+xml"/>
  <Override PartName="/ppt/notesSlides/notesSlide3.xml" ContentType="application/vnd.openxmlformats-officedocument.presentationml.notesSlide+xml"/>
  <Override PartName="/ppt/tags/tag3.xml" ContentType="application/vnd.openxmlformats-officedocument.presentationml.tags+xml"/>
  <Override PartName="/ppt/notesSlides/notesSlide4.xml" ContentType="application/vnd.openxmlformats-officedocument.presentationml.notesSlide+xml"/>
  <Override PartName="/ppt/tags/tag4.xml" ContentType="application/vnd.openxmlformats-officedocument.presentationml.tags+xml"/>
  <Override PartName="/ppt/notesSlides/notesSlide5.xml" ContentType="application/vnd.openxmlformats-officedocument.presentationml.notesSlide+xml"/>
  <Override PartName="/ppt/tags/tag5.xml" ContentType="application/vnd.openxmlformats-officedocument.presentationml.tags+xml"/>
  <Override PartName="/ppt/notesSlides/notesSlide6.xml" ContentType="application/vnd.openxmlformats-officedocument.presentationml.notesSlide+xml"/>
  <Override PartName="/ppt/tags/tag6.xml" ContentType="application/vnd.openxmlformats-officedocument.presentationml.tags+xml"/>
  <Override PartName="/ppt/notesSlides/notesSlide7.xml" ContentType="application/vnd.openxmlformats-officedocument.presentationml.notesSlide+xml"/>
  <Override PartName="/ppt/tags/tag7.xml" ContentType="application/vnd.openxmlformats-officedocument.presentationml.tags+xml"/>
  <Override PartName="/ppt/notesSlides/notesSlide8.xml" ContentType="application/vnd.openxmlformats-officedocument.presentationml.notesSlide+xml"/>
  <Override PartName="/ppt/tags/tag8.xml" ContentType="application/vnd.openxmlformats-officedocument.presentationml.tags+xml"/>
  <Override PartName="/ppt/notesSlides/notesSlide9.xml" ContentType="application/vnd.openxmlformats-officedocument.presentationml.notesSlide+xml"/>
  <Override PartName="/ppt/tags/tag9.xml" ContentType="application/vnd.openxmlformats-officedocument.presentationml.tags+xml"/>
  <Override PartName="/ppt/notesSlides/notesSlide10.xml" ContentType="application/vnd.openxmlformats-officedocument.presentationml.notesSlide+xml"/>
  <Override PartName="/ppt/tags/tag10.xml" ContentType="application/vnd.openxmlformats-officedocument.presentationml.tags+xml"/>
  <Override PartName="/ppt/notesSlides/notesSlide11.xml" ContentType="application/vnd.openxmlformats-officedocument.presentationml.notesSlide+xml"/>
  <Override PartName="/ppt/tags/tag11.xml" ContentType="application/vnd.openxmlformats-officedocument.presentationml.tags+xml"/>
  <Override PartName="/ppt/notesSlides/notesSlide12.xml" ContentType="application/vnd.openxmlformats-officedocument.presentationml.notesSlide+xml"/>
  <Override PartName="/ppt/tags/tag12.xml" ContentType="application/vnd.openxmlformats-officedocument.presentationml.tags+xml"/>
  <Override PartName="/ppt/notesSlides/notesSlide13.xml" ContentType="application/vnd.openxmlformats-officedocument.presentationml.notesSlide+xml"/>
  <Override PartName="/ppt/tags/tag13.xml" ContentType="application/vnd.openxmlformats-officedocument.presentationml.tags+xml"/>
  <Override PartName="/ppt/notesSlides/notesSlide14.xml" ContentType="application/vnd.openxmlformats-officedocument.presentationml.notesSlide+xml"/>
  <Override PartName="/ppt/tags/tag14.xml" ContentType="application/vnd.openxmlformats-officedocument.presentationml.tags+xml"/>
  <Override PartName="/ppt/notesSlides/notesSlide15.xml" ContentType="application/vnd.openxmlformats-officedocument.presentationml.notesSlide+xml"/>
  <Override PartName="/ppt/tags/tag15.xml" ContentType="application/vnd.openxmlformats-officedocument.presentationml.tags+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tags/tag16.xml" ContentType="application/vnd.openxmlformats-officedocument.presentationml.tags+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tags/tag17.xml" ContentType="application/vnd.openxmlformats-officedocument.presentationml.tags+xml"/>
  <Override PartName="/ppt/notesSlides/notesSlide22.xml" ContentType="application/vnd.openxmlformats-officedocument.presentationml.notesSlide+xml"/>
  <Override PartName="/ppt/tags/tag18.xml" ContentType="application/vnd.openxmlformats-officedocument.presentationml.tags+xml"/>
  <Override PartName="/ppt/notesSlides/notesSlide23.xml" ContentType="application/vnd.openxmlformats-officedocument.presentationml.notesSlide+xml"/>
  <Override PartName="/ppt/tags/tag19.xml" ContentType="application/vnd.openxmlformats-officedocument.presentationml.tags+xml"/>
  <Override PartName="/ppt/notesSlides/notesSlide24.xml" ContentType="application/vnd.openxmlformats-officedocument.presentationml.notesSlide+xml"/>
  <Override PartName="/ppt/tags/tag20.xml" ContentType="application/vnd.openxmlformats-officedocument.presentationml.tags+xml"/>
  <Override PartName="/ppt/notesSlides/notesSlide25.xml" ContentType="application/vnd.openxmlformats-officedocument.presentationml.notesSlide+xml"/>
  <Override PartName="/ppt/tags/tag21.xml" ContentType="application/vnd.openxmlformats-officedocument.presentationml.tags+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tags/tag22.xml" ContentType="application/vnd.openxmlformats-officedocument.presentationml.tags+xml"/>
  <Override PartName="/ppt/notesSlides/notesSlide29.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tags/tag23.xml" ContentType="application/vnd.openxmlformats-officedocument.presentationml.tags+xml"/>
  <Override PartName="/ppt/notesSlides/notesSlide30.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tags/tag24.xml" ContentType="application/vnd.openxmlformats-officedocument.presentationml.tags+xml"/>
  <Override PartName="/ppt/notesSlides/notesSlide31.xml" ContentType="application/vnd.openxmlformats-officedocument.presentationml.notesSlide+xml"/>
  <Override PartName="/ppt/tags/tag25.xml" ContentType="application/vnd.openxmlformats-officedocument.presentationml.tags+xml"/>
  <Override PartName="/ppt/notesSlides/notesSlide32.xml" ContentType="application/vnd.openxmlformats-officedocument.presentationml.notesSlide+xml"/>
  <Override PartName="/ppt/tags/tag26.xml" ContentType="application/vnd.openxmlformats-officedocument.presentationml.tags+xml"/>
  <Override PartName="/ppt/notesSlides/notesSlide33.xml" ContentType="application/vnd.openxmlformats-officedocument.presentationml.notesSlide+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notesSlides/notesSlide3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36"/>
  </p:notesMasterIdLst>
  <p:handoutMasterIdLst>
    <p:handoutMasterId r:id="rId37"/>
  </p:handoutMasterIdLst>
  <p:sldIdLst>
    <p:sldId id="290" r:id="rId2"/>
    <p:sldId id="270" r:id="rId3"/>
    <p:sldId id="292" r:id="rId4"/>
    <p:sldId id="291" r:id="rId5"/>
    <p:sldId id="271" r:id="rId6"/>
    <p:sldId id="272" r:id="rId7"/>
    <p:sldId id="273" r:id="rId8"/>
    <p:sldId id="304" r:id="rId9"/>
    <p:sldId id="305" r:id="rId10"/>
    <p:sldId id="274" r:id="rId11"/>
    <p:sldId id="275" r:id="rId12"/>
    <p:sldId id="276" r:id="rId13"/>
    <p:sldId id="277" r:id="rId14"/>
    <p:sldId id="278" r:id="rId15"/>
    <p:sldId id="279" r:id="rId16"/>
    <p:sldId id="285" r:id="rId17"/>
    <p:sldId id="298" r:id="rId18"/>
    <p:sldId id="299" r:id="rId19"/>
    <p:sldId id="280" r:id="rId20"/>
    <p:sldId id="281" r:id="rId21"/>
    <p:sldId id="282" r:id="rId22"/>
    <p:sldId id="283" r:id="rId23"/>
    <p:sldId id="293" r:id="rId24"/>
    <p:sldId id="294" r:id="rId25"/>
    <p:sldId id="300" r:id="rId26"/>
    <p:sldId id="302" r:id="rId27"/>
    <p:sldId id="287" r:id="rId28"/>
    <p:sldId id="295" r:id="rId29"/>
    <p:sldId id="289" r:id="rId30"/>
    <p:sldId id="301" r:id="rId31"/>
    <p:sldId id="303" r:id="rId32"/>
    <p:sldId id="286" r:id="rId33"/>
    <p:sldId id="297" r:id="rId34"/>
    <p:sldId id="288" r:id="rId3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E58709"/>
    <a:srgbClr val="00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30" d="100"/>
          <a:sy n="30" d="100"/>
        </p:scale>
        <p:origin x="-595" y="-8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handoutMaster" Target="handoutMasters/handoutMaster1.xml"/><Relationship Id="rId40"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diagrams/colors1.xml><?xml version="1.0" encoding="utf-8"?>
<dgm:colorsDef xmlns:dgm="http://schemas.openxmlformats.org/drawingml/2006/diagram" xmlns:a="http://schemas.openxmlformats.org/drawingml/2006/main" uniqueId="urn:microsoft.com/office/officeart/2005/8/colors/accent0_1">
  <dgm:title val=""/>
  <dgm:desc val=""/>
  <dgm:catLst>
    <dgm:cat type="mainScheme" pri="10100"/>
  </dgm:catLst>
  <dgm:styleLbl name="node0">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dk1">
        <a:shade val="80000"/>
      </a:schemeClr>
    </dgm:linClrLst>
    <dgm:effectClrLst/>
    <dgm:txLinClrLst/>
    <dgm:txFillClrLst/>
    <dgm:txEffectClrLst/>
  </dgm:styleLbl>
  <dgm:styleLbl name="node2">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dk1">
        <a:shade val="80000"/>
      </a:schemeClr>
    </dgm:linClrLst>
    <dgm:effectClrLst/>
    <dgm:txLinClrLst/>
    <dgm:txFillClrLst meth="repeat">
      <a:schemeClr val="dk1"/>
    </dgm:txFillClrLst>
    <dgm:txEffectClrLst/>
  </dgm:styleLbl>
  <dgm:styleLbl name="f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align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b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f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b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sibTrans1D1">
    <dgm:fillClrLst meth="repeat">
      <a:schemeClr val="dk1"/>
    </dgm:fillClrLst>
    <dgm:linClrLst meth="repeat">
      <a:schemeClr val="dk1"/>
    </dgm:linClrLst>
    <dgm:effectClrLst/>
    <dgm:txLinClrLst/>
    <dgm:txFillClrLst meth="repeat">
      <a:schemeClr val="tx1"/>
    </dgm:txFillClrLst>
    <dgm:txEffectClrLst/>
  </dgm:styleLbl>
  <dgm:styleLbl name="callout">
    <dgm:fillClrLst meth="repeat">
      <a:schemeClr val="dk1"/>
    </dgm:fillClrLst>
    <dgm:linClrLst meth="repeat">
      <a:schemeClr val="dk1"/>
    </dgm:linClrLst>
    <dgm:effectClrLst/>
    <dgm:txLinClrLst/>
    <dgm:txFillClrLst meth="repeat">
      <a:schemeClr val="tx1"/>
    </dgm:txFillClrLst>
    <dgm:txEffectClrLst/>
  </dgm:styleLbl>
  <dgm:styleLbl name="asst0">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dk1">
        <a:shade val="80000"/>
      </a:schemeClr>
    </dgm:linClrLst>
    <dgm:effectClrLst/>
    <dgm:txLinClrLst/>
    <dgm:txFillClrLst meth="repeat">
      <a:schemeClr val="dk1"/>
    </dgm:txFillClrLst>
    <dgm:txEffectClrLst/>
  </dgm:styleLbl>
  <dgm:styleLbl name="parChTrans2D1">
    <dgm:fillClrLst meth="repeat">
      <a:schemeClr val="dk1">
        <a:tint val="60000"/>
      </a:schemeClr>
    </dgm:fillClrLst>
    <dgm:linClrLst meth="repeat">
      <a:schemeClr val="dk1">
        <a:tint val="60000"/>
      </a:schemeClr>
    </dgm:linClrLst>
    <dgm:effectClrLst/>
    <dgm:txLinClrLst/>
    <dgm:txFillClrLst/>
    <dgm:txEffectClrLst/>
  </dgm:styleLbl>
  <dgm:styleLbl name="parChTrans2D2">
    <dgm:fillClrLst meth="repeat">
      <a:schemeClr val="dk1"/>
    </dgm:fillClrLst>
    <dgm:linClrLst meth="repeat">
      <a:schemeClr val="dk1"/>
    </dgm:linClrLst>
    <dgm:effectClrLst/>
    <dgm:txLinClrLst/>
    <dgm:txFillClrLst/>
    <dgm:txEffectClrLst/>
  </dgm:styleLbl>
  <dgm:styleLbl name="parChTrans2D3">
    <dgm:fillClrLst meth="repeat">
      <a:schemeClr val="dk1"/>
    </dgm:fillClrLst>
    <dgm:linClrLst meth="repeat">
      <a:schemeClr val="dk1"/>
    </dgm:linClrLst>
    <dgm:effectClrLst/>
    <dgm:txLinClrLst/>
    <dgm:txFillClrLst/>
    <dgm:txEffectClrLst/>
  </dgm:styleLbl>
  <dgm:styleLbl name="parChTrans2D4">
    <dgm:fillClrLst meth="repeat">
      <a:schemeClr val="dk1"/>
    </dgm:fillClrLst>
    <dgm:linClrLst meth="repeat">
      <a:schemeClr val="dk1"/>
    </dgm:linClrLst>
    <dgm:effectClrLst/>
    <dgm:txLinClrLst/>
    <dgm:txFillClrLst meth="repeat">
      <a:schemeClr val="lt1"/>
    </dgm:txFillClrLst>
    <dgm:txEffectClrLst/>
  </dgm:styleLbl>
  <dgm:styleLbl name="parChTrans1D1">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2">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3">
    <dgm:fillClrLst meth="repeat">
      <a:schemeClr val="dk1"/>
    </dgm:fillClrLst>
    <dgm:linClrLst meth="repeat">
      <a:schemeClr val="dk1">
        <a:shade val="80000"/>
      </a:schemeClr>
    </dgm:linClrLst>
    <dgm:effectClrLst/>
    <dgm:txLinClrLst/>
    <dgm:txFillClrLst meth="repeat">
      <a:schemeClr val="tx1"/>
    </dgm:txFillClrLst>
    <dgm:txEffectClrLst/>
  </dgm:styleLbl>
  <dgm:styleLbl name="parChTrans1D4">
    <dgm:fillClrLst meth="repeat">
      <a:schemeClr val="dk1"/>
    </dgm:fillClrLst>
    <dgm:linClrLst meth="repeat">
      <a:schemeClr val="dk1">
        <a:shade val="80000"/>
      </a:schemeClr>
    </dgm:linClrLst>
    <dgm:effectClrLst/>
    <dgm:txLinClrLst/>
    <dgm:txFillClrLst meth="repeat">
      <a:schemeClr val="tx1"/>
    </dgm:txFillClrLst>
    <dgm:txEffectClrLst/>
  </dgm:styleLbl>
  <dgm:styleLbl name="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con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align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trAlignAcc1">
    <dgm:fillClrLst meth="repeat">
      <a:schemeClr val="dk1">
        <a:alpha val="40000"/>
        <a:tint val="40000"/>
      </a:schemeClr>
    </dgm:fillClrLst>
    <dgm:linClrLst meth="repeat">
      <a:schemeClr val="dk1"/>
    </dgm:linClrLst>
    <dgm:effectClrLst/>
    <dgm:txLinClrLst/>
    <dgm:txFillClrLst meth="repeat">
      <a:schemeClr val="dk1"/>
    </dgm:txFillClrLst>
    <dgm:txEffectClrLst/>
  </dgm:styleLbl>
  <dgm:styleLbl name="b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solidFgAcc1">
    <dgm:fillClrLst meth="repeat">
      <a:schemeClr val="lt1"/>
    </dgm:fillClrLst>
    <dgm:linClrLst meth="repeat">
      <a:schemeClr val="dk1"/>
    </dgm:linClrLst>
    <dgm:effectClrLst/>
    <dgm:txLinClrLst/>
    <dgm:txFillClrLst meth="repeat">
      <a:schemeClr val="dk1"/>
    </dgm:txFillClrLst>
    <dgm:txEffectClrLst/>
  </dgm:styleLbl>
  <dgm:styleLbl name="solidAlignAcc1">
    <dgm:fillClrLst meth="repeat">
      <a:schemeClr val="lt1"/>
    </dgm:fillClrLst>
    <dgm:linClrLst meth="repeat">
      <a:schemeClr val="dk1"/>
    </dgm:linClrLst>
    <dgm:effectClrLst/>
    <dgm:txLinClrLst/>
    <dgm:txFillClrLst meth="repeat">
      <a:schemeClr val="dk1"/>
    </dgm:txFillClrLst>
    <dgm:txEffectClrLst/>
  </dgm:styleLbl>
  <dgm:styleLbl name="solidBgAcc1">
    <dgm:fillClrLst meth="repeat">
      <a:schemeClr val="lt1"/>
    </dgm:fillClrLst>
    <dgm:linClrLst meth="repeat">
      <a:schemeClr val="dk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fgAcc0">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2">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3">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4">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bgShp">
    <dgm:fillClrLst meth="repeat">
      <a:schemeClr val="dk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dk1">
        <a:shade val="80000"/>
      </a:schemeClr>
    </dgm:fillClrLst>
    <dgm:linClrLst meth="repeat">
      <a:schemeClr val="dk1"/>
    </dgm:linClrLst>
    <dgm:effectClrLst/>
    <dgm:txLinClrLst/>
    <dgm:txFillClrLst meth="repeat">
      <a:schemeClr val="lt1"/>
    </dgm:txFillClrLst>
    <dgm:txEffectClrLst/>
  </dgm:styleLbl>
  <dgm:styleLbl name="trBgShp">
    <dgm:fillClrLst meth="repeat">
      <a:schemeClr val="dk1">
        <a:tint val="50000"/>
        <a:alpha val="40000"/>
      </a:schemeClr>
    </dgm:fillClrLst>
    <dgm:linClrLst meth="repeat">
      <a:schemeClr val="dk1"/>
    </dgm:linClrLst>
    <dgm:effectClrLst/>
    <dgm:txLinClrLst/>
    <dgm:txFillClrLst meth="repeat">
      <a:schemeClr val="lt1"/>
    </dgm:txFillClrLst>
    <dgm:txEffectClrLst/>
  </dgm:styleLbl>
  <dgm:styleLbl name="fgShp">
    <dgm:fillClrLst meth="repeat">
      <a:schemeClr val="dk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A1C2A0DB-CA56-4D23-98B7-BFCEA6685416}" type="doc">
      <dgm:prSet loTypeId="urn:microsoft.com/office/officeart/2005/8/layout/radial5" loCatId="relationship" qsTypeId="urn:microsoft.com/office/officeart/2005/8/quickstyle/simple1" qsCatId="simple" csTypeId="urn:microsoft.com/office/officeart/2005/8/colors/accent0_1" csCatId="mainScheme" phldr="1"/>
      <dgm:spPr/>
      <dgm:t>
        <a:bodyPr/>
        <a:lstStyle/>
        <a:p>
          <a:endParaRPr lang="en-US"/>
        </a:p>
      </dgm:t>
    </dgm:pt>
    <dgm:pt modelId="{B02B2496-7770-42A2-A912-BC2894D02F19}">
      <dgm:prSet phldrT="[Text]"/>
      <dgm:spPr/>
      <dgm:t>
        <a:bodyPr/>
        <a:lstStyle/>
        <a:p>
          <a:r>
            <a:rPr lang="en-US" b="1" dirty="0" smtClean="0"/>
            <a:t>Ways to Participate in Field Day</a:t>
          </a:r>
          <a:endParaRPr lang="en-US" b="1" dirty="0"/>
        </a:p>
      </dgm:t>
    </dgm:pt>
    <dgm:pt modelId="{3BB7FBC8-847B-4DE6-AE55-DBA3302C9601}" type="parTrans" cxnId="{8FFDD269-2B5C-4BF8-83C8-6C1658DAE8DE}">
      <dgm:prSet/>
      <dgm:spPr/>
      <dgm:t>
        <a:bodyPr/>
        <a:lstStyle/>
        <a:p>
          <a:endParaRPr lang="en-US"/>
        </a:p>
      </dgm:t>
    </dgm:pt>
    <dgm:pt modelId="{44A9545F-E4C6-4B88-B065-8AFB9F4D0AB2}" type="sibTrans" cxnId="{8FFDD269-2B5C-4BF8-83C8-6C1658DAE8DE}">
      <dgm:prSet/>
      <dgm:spPr/>
      <dgm:t>
        <a:bodyPr/>
        <a:lstStyle/>
        <a:p>
          <a:endParaRPr lang="en-US"/>
        </a:p>
      </dgm:t>
    </dgm:pt>
    <dgm:pt modelId="{4C405A20-AC69-483D-B808-C587D96648AA}">
      <dgm:prSet phldrT="[Text]" custT="1">
        <dgm:style>
          <a:lnRef idx="2">
            <a:schemeClr val="dk1"/>
          </a:lnRef>
          <a:fillRef idx="1">
            <a:schemeClr val="lt1"/>
          </a:fillRef>
          <a:effectRef idx="0">
            <a:schemeClr val="dk1"/>
          </a:effectRef>
          <a:fontRef idx="minor">
            <a:schemeClr val="dk1"/>
          </a:fontRef>
        </dgm:style>
      </dgm:prSet>
      <dgm:spPr/>
      <dgm:t>
        <a:bodyPr/>
        <a:lstStyle/>
        <a:p>
          <a:r>
            <a:rPr lang="en-US" sz="1600" dirty="0" smtClean="0"/>
            <a:t>Relay Races </a:t>
          </a:r>
          <a:endParaRPr lang="en-US" sz="1600" dirty="0"/>
        </a:p>
      </dgm:t>
    </dgm:pt>
    <dgm:pt modelId="{492E841C-5ECC-432D-BE21-0FC9073825BC}" type="parTrans" cxnId="{E428AFFB-6126-4C41-9DFE-A163243070FC}">
      <dgm:prSet/>
      <dgm:spPr/>
      <dgm:t>
        <a:bodyPr/>
        <a:lstStyle/>
        <a:p>
          <a:endParaRPr lang="en-US"/>
        </a:p>
      </dgm:t>
    </dgm:pt>
    <dgm:pt modelId="{5AFE89E9-5369-4377-82FE-20CA51A846E3}" type="sibTrans" cxnId="{E428AFFB-6126-4C41-9DFE-A163243070FC}">
      <dgm:prSet/>
      <dgm:spPr/>
      <dgm:t>
        <a:bodyPr/>
        <a:lstStyle/>
        <a:p>
          <a:endParaRPr lang="en-US"/>
        </a:p>
      </dgm:t>
    </dgm:pt>
    <dgm:pt modelId="{3B227DF8-ACEA-4A05-8C82-50F5B313BFE3}">
      <dgm:prSet phldrT="[Text]">
        <dgm:style>
          <a:lnRef idx="1">
            <a:schemeClr val="dk1"/>
          </a:lnRef>
          <a:fillRef idx="2">
            <a:schemeClr val="dk1"/>
          </a:fillRef>
          <a:effectRef idx="1">
            <a:schemeClr val="dk1"/>
          </a:effectRef>
          <a:fontRef idx="minor">
            <a:schemeClr val="dk1"/>
          </a:fontRef>
        </dgm:style>
      </dgm:prSet>
      <dgm:spPr/>
      <dgm:t>
        <a:bodyPr/>
        <a:lstStyle/>
        <a:p>
          <a:r>
            <a:rPr lang="en-US" dirty="0" smtClean="0"/>
            <a:t>.</a:t>
          </a:r>
          <a:endParaRPr lang="en-US" dirty="0"/>
        </a:p>
      </dgm:t>
    </dgm:pt>
    <dgm:pt modelId="{A47329E2-CFCB-4B23-84EC-1C6D6B7BB277}" type="parTrans" cxnId="{05FE9F42-CB36-4A86-9230-857C690E9D65}">
      <dgm:prSet/>
      <dgm:spPr/>
      <dgm:t>
        <a:bodyPr/>
        <a:lstStyle/>
        <a:p>
          <a:endParaRPr lang="en-US"/>
        </a:p>
      </dgm:t>
    </dgm:pt>
    <dgm:pt modelId="{BF4B7FC0-489A-470A-97D4-7A3003ABA1E9}" type="sibTrans" cxnId="{05FE9F42-CB36-4A86-9230-857C690E9D65}">
      <dgm:prSet/>
      <dgm:spPr/>
      <dgm:t>
        <a:bodyPr/>
        <a:lstStyle/>
        <a:p>
          <a:endParaRPr lang="en-US"/>
        </a:p>
      </dgm:t>
    </dgm:pt>
    <dgm:pt modelId="{6AF03FCB-3DE3-487F-97C5-1B822C450B22}">
      <dgm:prSet phldrT="[Text]" custT="1"/>
      <dgm:spPr/>
      <dgm:t>
        <a:bodyPr/>
        <a:lstStyle/>
        <a:p>
          <a:r>
            <a:rPr lang="en-US" sz="1600" dirty="0" smtClean="0"/>
            <a:t>Flag Football</a:t>
          </a:r>
          <a:endParaRPr lang="en-US" sz="1600" dirty="0"/>
        </a:p>
      </dgm:t>
    </dgm:pt>
    <dgm:pt modelId="{2784A562-30CC-4144-8A18-478E3C13DEA4}" type="parTrans" cxnId="{BB51FEEA-C749-494A-A11A-C52CD6F15185}">
      <dgm:prSet/>
      <dgm:spPr/>
      <dgm:t>
        <a:bodyPr/>
        <a:lstStyle/>
        <a:p>
          <a:endParaRPr lang="en-US"/>
        </a:p>
      </dgm:t>
    </dgm:pt>
    <dgm:pt modelId="{1040E36D-571B-4A84-8D0D-017B76BCB5D5}" type="sibTrans" cxnId="{BB51FEEA-C749-494A-A11A-C52CD6F15185}">
      <dgm:prSet/>
      <dgm:spPr/>
      <dgm:t>
        <a:bodyPr/>
        <a:lstStyle/>
        <a:p>
          <a:endParaRPr lang="en-US"/>
        </a:p>
      </dgm:t>
    </dgm:pt>
    <dgm:pt modelId="{AC437B1E-C5CD-4D7F-B429-8340634D9D69}">
      <dgm:prSet phldrT="[Text]">
        <dgm:style>
          <a:lnRef idx="1">
            <a:schemeClr val="dk1"/>
          </a:lnRef>
          <a:fillRef idx="2">
            <a:schemeClr val="dk1"/>
          </a:fillRef>
          <a:effectRef idx="1">
            <a:schemeClr val="dk1"/>
          </a:effectRef>
          <a:fontRef idx="minor">
            <a:schemeClr val="dk1"/>
          </a:fontRef>
        </dgm:style>
      </dgm:prSet>
      <dgm:spPr/>
      <dgm:t>
        <a:bodyPr/>
        <a:lstStyle/>
        <a:p>
          <a:r>
            <a:rPr lang="en-US" dirty="0" smtClean="0"/>
            <a:t>.</a:t>
          </a:r>
          <a:endParaRPr lang="en-US" dirty="0"/>
        </a:p>
      </dgm:t>
    </dgm:pt>
    <dgm:pt modelId="{434DE374-BE50-4186-8A86-1DC16FC7AC30}" type="parTrans" cxnId="{69DB988F-7FB4-4114-A51E-3DDAA00094D6}">
      <dgm:prSet/>
      <dgm:spPr/>
      <dgm:t>
        <a:bodyPr/>
        <a:lstStyle/>
        <a:p>
          <a:endParaRPr lang="en-US"/>
        </a:p>
      </dgm:t>
    </dgm:pt>
    <dgm:pt modelId="{200A14AD-C202-4164-9AE2-FFCD52C89B10}" type="sibTrans" cxnId="{69DB988F-7FB4-4114-A51E-3DDAA00094D6}">
      <dgm:prSet/>
      <dgm:spPr/>
      <dgm:t>
        <a:bodyPr/>
        <a:lstStyle/>
        <a:p>
          <a:endParaRPr lang="en-US"/>
        </a:p>
      </dgm:t>
    </dgm:pt>
    <dgm:pt modelId="{EC7B04CD-DAAC-4E2E-920D-D874E73E81ED}" type="pres">
      <dgm:prSet presAssocID="{A1C2A0DB-CA56-4D23-98B7-BFCEA6685416}" presName="Name0" presStyleCnt="0">
        <dgm:presLayoutVars>
          <dgm:chMax val="1"/>
          <dgm:dir/>
          <dgm:animLvl val="ctr"/>
          <dgm:resizeHandles val="exact"/>
        </dgm:presLayoutVars>
      </dgm:prSet>
      <dgm:spPr/>
      <dgm:t>
        <a:bodyPr/>
        <a:lstStyle/>
        <a:p>
          <a:endParaRPr lang="en-US"/>
        </a:p>
      </dgm:t>
    </dgm:pt>
    <dgm:pt modelId="{88AD6F2C-5136-4690-8259-C7FE97473E56}" type="pres">
      <dgm:prSet presAssocID="{B02B2496-7770-42A2-A912-BC2894D02F19}" presName="centerShape" presStyleLbl="node0" presStyleIdx="0" presStyleCnt="1" custScaleX="159944" custScaleY="106458"/>
      <dgm:spPr/>
      <dgm:t>
        <a:bodyPr/>
        <a:lstStyle/>
        <a:p>
          <a:endParaRPr lang="en-US"/>
        </a:p>
      </dgm:t>
    </dgm:pt>
    <dgm:pt modelId="{DC0E89BD-9EA9-4E03-AA14-B8DC8B43A3C9}" type="pres">
      <dgm:prSet presAssocID="{492E841C-5ECC-432D-BE21-0FC9073825BC}" presName="parTrans" presStyleLbl="sibTrans2D1" presStyleIdx="0" presStyleCnt="4"/>
      <dgm:spPr/>
      <dgm:t>
        <a:bodyPr/>
        <a:lstStyle/>
        <a:p>
          <a:endParaRPr lang="en-US"/>
        </a:p>
      </dgm:t>
    </dgm:pt>
    <dgm:pt modelId="{0C30851F-518A-4030-B8F7-EAB03BFF729D}" type="pres">
      <dgm:prSet presAssocID="{492E841C-5ECC-432D-BE21-0FC9073825BC}" presName="connectorText" presStyleLbl="sibTrans2D1" presStyleIdx="0" presStyleCnt="4"/>
      <dgm:spPr/>
      <dgm:t>
        <a:bodyPr/>
        <a:lstStyle/>
        <a:p>
          <a:endParaRPr lang="en-US"/>
        </a:p>
      </dgm:t>
    </dgm:pt>
    <dgm:pt modelId="{76AC2256-C8F7-4D95-9536-E1932E6A6EB6}" type="pres">
      <dgm:prSet presAssocID="{4C405A20-AC69-483D-B808-C587D96648AA}" presName="node" presStyleLbl="node1" presStyleIdx="0" presStyleCnt="4" custScaleX="131577" custScaleY="109370" custRadScaleRad="101535" custRadScaleInc="-169">
        <dgm:presLayoutVars>
          <dgm:bulletEnabled val="1"/>
        </dgm:presLayoutVars>
      </dgm:prSet>
      <dgm:spPr/>
      <dgm:t>
        <a:bodyPr/>
        <a:lstStyle/>
        <a:p>
          <a:endParaRPr lang="en-US"/>
        </a:p>
      </dgm:t>
    </dgm:pt>
    <dgm:pt modelId="{46DA6262-6182-48D0-B7BF-E6AAAC8751A7}" type="pres">
      <dgm:prSet presAssocID="{A47329E2-CFCB-4B23-84EC-1C6D6B7BB277}" presName="parTrans" presStyleLbl="sibTrans2D1" presStyleIdx="1" presStyleCnt="4"/>
      <dgm:spPr/>
      <dgm:t>
        <a:bodyPr/>
        <a:lstStyle/>
        <a:p>
          <a:endParaRPr lang="en-US"/>
        </a:p>
      </dgm:t>
    </dgm:pt>
    <dgm:pt modelId="{B5960B06-8D2E-4161-AEA7-3811C962B0ED}" type="pres">
      <dgm:prSet presAssocID="{A47329E2-CFCB-4B23-84EC-1C6D6B7BB277}" presName="connectorText" presStyleLbl="sibTrans2D1" presStyleIdx="1" presStyleCnt="4"/>
      <dgm:spPr/>
      <dgm:t>
        <a:bodyPr/>
        <a:lstStyle/>
        <a:p>
          <a:endParaRPr lang="en-US"/>
        </a:p>
      </dgm:t>
    </dgm:pt>
    <dgm:pt modelId="{DB41AAC0-C326-493C-A741-60BD32FD7964}" type="pres">
      <dgm:prSet presAssocID="{3B227DF8-ACEA-4A05-8C82-50F5B313BFE3}" presName="node" presStyleLbl="node1" presStyleIdx="1" presStyleCnt="4" custScaleX="126892" custScaleY="105006" custRadScaleRad="118377" custRadScaleInc="2425">
        <dgm:presLayoutVars>
          <dgm:bulletEnabled val="1"/>
        </dgm:presLayoutVars>
      </dgm:prSet>
      <dgm:spPr/>
      <dgm:t>
        <a:bodyPr/>
        <a:lstStyle/>
        <a:p>
          <a:endParaRPr lang="en-US"/>
        </a:p>
      </dgm:t>
    </dgm:pt>
    <dgm:pt modelId="{18FE0BB1-36D9-4690-9A61-1816DBB1C8F0}" type="pres">
      <dgm:prSet presAssocID="{2784A562-30CC-4144-8A18-478E3C13DEA4}" presName="parTrans" presStyleLbl="sibTrans2D1" presStyleIdx="2" presStyleCnt="4"/>
      <dgm:spPr/>
      <dgm:t>
        <a:bodyPr/>
        <a:lstStyle/>
        <a:p>
          <a:endParaRPr lang="en-US"/>
        </a:p>
      </dgm:t>
    </dgm:pt>
    <dgm:pt modelId="{7BF0E82B-042E-4A5B-A279-752DB1EF24CA}" type="pres">
      <dgm:prSet presAssocID="{2784A562-30CC-4144-8A18-478E3C13DEA4}" presName="connectorText" presStyleLbl="sibTrans2D1" presStyleIdx="2" presStyleCnt="4"/>
      <dgm:spPr/>
      <dgm:t>
        <a:bodyPr/>
        <a:lstStyle/>
        <a:p>
          <a:endParaRPr lang="en-US"/>
        </a:p>
      </dgm:t>
    </dgm:pt>
    <dgm:pt modelId="{C59D8D83-29C9-4873-91CE-A3DFD5F2ACD7}" type="pres">
      <dgm:prSet presAssocID="{6AF03FCB-3DE3-487F-97C5-1B822C450B22}" presName="node" presStyleLbl="node1" presStyleIdx="2" presStyleCnt="4" custScaleX="133994" custScaleY="114055" custRadScaleRad="99743" custRadScaleInc="-929">
        <dgm:presLayoutVars>
          <dgm:bulletEnabled val="1"/>
        </dgm:presLayoutVars>
      </dgm:prSet>
      <dgm:spPr/>
      <dgm:t>
        <a:bodyPr/>
        <a:lstStyle/>
        <a:p>
          <a:endParaRPr lang="en-US"/>
        </a:p>
      </dgm:t>
    </dgm:pt>
    <dgm:pt modelId="{C14FCD4F-1340-456D-AA3B-2A7077AA248C}" type="pres">
      <dgm:prSet presAssocID="{434DE374-BE50-4186-8A86-1DC16FC7AC30}" presName="parTrans" presStyleLbl="sibTrans2D1" presStyleIdx="3" presStyleCnt="4"/>
      <dgm:spPr/>
      <dgm:t>
        <a:bodyPr/>
        <a:lstStyle/>
        <a:p>
          <a:endParaRPr lang="en-US"/>
        </a:p>
      </dgm:t>
    </dgm:pt>
    <dgm:pt modelId="{368A2920-516F-4614-866E-25F1D5FF16A1}" type="pres">
      <dgm:prSet presAssocID="{434DE374-BE50-4186-8A86-1DC16FC7AC30}" presName="connectorText" presStyleLbl="sibTrans2D1" presStyleIdx="3" presStyleCnt="4"/>
      <dgm:spPr/>
      <dgm:t>
        <a:bodyPr/>
        <a:lstStyle/>
        <a:p>
          <a:endParaRPr lang="en-US"/>
        </a:p>
      </dgm:t>
    </dgm:pt>
    <dgm:pt modelId="{F6B9EC7F-9C78-480B-940D-65CBE5E2691C}" type="pres">
      <dgm:prSet presAssocID="{AC437B1E-C5CD-4D7F-B429-8340634D9D69}" presName="node" presStyleLbl="node1" presStyleIdx="3" presStyleCnt="4" custScaleX="126572" custScaleY="107348" custRadScaleRad="118381" custRadScaleInc="2640">
        <dgm:presLayoutVars>
          <dgm:bulletEnabled val="1"/>
        </dgm:presLayoutVars>
      </dgm:prSet>
      <dgm:spPr/>
      <dgm:t>
        <a:bodyPr/>
        <a:lstStyle/>
        <a:p>
          <a:endParaRPr lang="en-US"/>
        </a:p>
      </dgm:t>
    </dgm:pt>
  </dgm:ptLst>
  <dgm:cxnLst>
    <dgm:cxn modelId="{8FFDD269-2B5C-4BF8-83C8-6C1658DAE8DE}" srcId="{A1C2A0DB-CA56-4D23-98B7-BFCEA6685416}" destId="{B02B2496-7770-42A2-A912-BC2894D02F19}" srcOrd="0" destOrd="0" parTransId="{3BB7FBC8-847B-4DE6-AE55-DBA3302C9601}" sibTransId="{44A9545F-E4C6-4B88-B065-8AFB9F4D0AB2}"/>
    <dgm:cxn modelId="{E60F04E9-3550-46DB-914E-AF57C99FA629}" type="presOf" srcId="{A1C2A0DB-CA56-4D23-98B7-BFCEA6685416}" destId="{EC7B04CD-DAAC-4E2E-920D-D874E73E81ED}" srcOrd="0" destOrd="0" presId="urn:microsoft.com/office/officeart/2005/8/layout/radial5"/>
    <dgm:cxn modelId="{E428AFFB-6126-4C41-9DFE-A163243070FC}" srcId="{B02B2496-7770-42A2-A912-BC2894D02F19}" destId="{4C405A20-AC69-483D-B808-C587D96648AA}" srcOrd="0" destOrd="0" parTransId="{492E841C-5ECC-432D-BE21-0FC9073825BC}" sibTransId="{5AFE89E9-5369-4377-82FE-20CA51A846E3}"/>
    <dgm:cxn modelId="{0C0DD793-CFEB-446B-85D3-ACCB822FF90F}" type="presOf" srcId="{A47329E2-CFCB-4B23-84EC-1C6D6B7BB277}" destId="{46DA6262-6182-48D0-B7BF-E6AAAC8751A7}" srcOrd="0" destOrd="0" presId="urn:microsoft.com/office/officeart/2005/8/layout/radial5"/>
    <dgm:cxn modelId="{C2080C46-BF0E-4B21-A37B-FFCED1DE8E8D}" type="presOf" srcId="{492E841C-5ECC-432D-BE21-0FC9073825BC}" destId="{0C30851F-518A-4030-B8F7-EAB03BFF729D}" srcOrd="1" destOrd="0" presId="urn:microsoft.com/office/officeart/2005/8/layout/radial5"/>
    <dgm:cxn modelId="{EF170A41-76FD-46E0-88DB-D2D213F9002F}" type="presOf" srcId="{434DE374-BE50-4186-8A86-1DC16FC7AC30}" destId="{368A2920-516F-4614-866E-25F1D5FF16A1}" srcOrd="1" destOrd="0" presId="urn:microsoft.com/office/officeart/2005/8/layout/radial5"/>
    <dgm:cxn modelId="{69DB988F-7FB4-4114-A51E-3DDAA00094D6}" srcId="{B02B2496-7770-42A2-A912-BC2894D02F19}" destId="{AC437B1E-C5CD-4D7F-B429-8340634D9D69}" srcOrd="3" destOrd="0" parTransId="{434DE374-BE50-4186-8A86-1DC16FC7AC30}" sibTransId="{200A14AD-C202-4164-9AE2-FFCD52C89B10}"/>
    <dgm:cxn modelId="{906FC214-7348-4CC6-B3CE-95254BF32DE6}" type="presOf" srcId="{2784A562-30CC-4144-8A18-478E3C13DEA4}" destId="{7BF0E82B-042E-4A5B-A279-752DB1EF24CA}" srcOrd="1" destOrd="0" presId="urn:microsoft.com/office/officeart/2005/8/layout/radial5"/>
    <dgm:cxn modelId="{F27AB9A2-B527-492F-AD64-058088E96A89}" type="presOf" srcId="{492E841C-5ECC-432D-BE21-0FC9073825BC}" destId="{DC0E89BD-9EA9-4E03-AA14-B8DC8B43A3C9}" srcOrd="0" destOrd="0" presId="urn:microsoft.com/office/officeart/2005/8/layout/radial5"/>
    <dgm:cxn modelId="{9C476038-0A20-4A81-98D7-57630F081BC7}" type="presOf" srcId="{A47329E2-CFCB-4B23-84EC-1C6D6B7BB277}" destId="{B5960B06-8D2E-4161-AEA7-3811C962B0ED}" srcOrd="1" destOrd="0" presId="urn:microsoft.com/office/officeart/2005/8/layout/radial5"/>
    <dgm:cxn modelId="{AFB2DD3B-0A16-4235-B76B-8DED467EBA56}" type="presOf" srcId="{AC437B1E-C5CD-4D7F-B429-8340634D9D69}" destId="{F6B9EC7F-9C78-480B-940D-65CBE5E2691C}" srcOrd="0" destOrd="0" presId="urn:microsoft.com/office/officeart/2005/8/layout/radial5"/>
    <dgm:cxn modelId="{96171C16-FC0B-4414-A7F5-69EF57A16600}" type="presOf" srcId="{434DE374-BE50-4186-8A86-1DC16FC7AC30}" destId="{C14FCD4F-1340-456D-AA3B-2A7077AA248C}" srcOrd="0" destOrd="0" presId="urn:microsoft.com/office/officeart/2005/8/layout/radial5"/>
    <dgm:cxn modelId="{5105F5F9-364D-469B-930D-7566EE3AF654}" type="presOf" srcId="{3B227DF8-ACEA-4A05-8C82-50F5B313BFE3}" destId="{DB41AAC0-C326-493C-A741-60BD32FD7964}" srcOrd="0" destOrd="0" presId="urn:microsoft.com/office/officeart/2005/8/layout/radial5"/>
    <dgm:cxn modelId="{05FE9F42-CB36-4A86-9230-857C690E9D65}" srcId="{B02B2496-7770-42A2-A912-BC2894D02F19}" destId="{3B227DF8-ACEA-4A05-8C82-50F5B313BFE3}" srcOrd="1" destOrd="0" parTransId="{A47329E2-CFCB-4B23-84EC-1C6D6B7BB277}" sibTransId="{BF4B7FC0-489A-470A-97D4-7A3003ABA1E9}"/>
    <dgm:cxn modelId="{54F8ECA5-F464-4A34-ABD5-F602600AA65D}" type="presOf" srcId="{2784A562-30CC-4144-8A18-478E3C13DEA4}" destId="{18FE0BB1-36D9-4690-9A61-1816DBB1C8F0}" srcOrd="0" destOrd="0" presId="urn:microsoft.com/office/officeart/2005/8/layout/radial5"/>
    <dgm:cxn modelId="{71F7BD54-3788-435A-9870-99AD272B364A}" type="presOf" srcId="{6AF03FCB-3DE3-487F-97C5-1B822C450B22}" destId="{C59D8D83-29C9-4873-91CE-A3DFD5F2ACD7}" srcOrd="0" destOrd="0" presId="urn:microsoft.com/office/officeart/2005/8/layout/radial5"/>
    <dgm:cxn modelId="{5FF508B5-CD92-4003-9965-7839A795178D}" type="presOf" srcId="{B02B2496-7770-42A2-A912-BC2894D02F19}" destId="{88AD6F2C-5136-4690-8259-C7FE97473E56}" srcOrd="0" destOrd="0" presId="urn:microsoft.com/office/officeart/2005/8/layout/radial5"/>
    <dgm:cxn modelId="{BB51FEEA-C749-494A-A11A-C52CD6F15185}" srcId="{B02B2496-7770-42A2-A912-BC2894D02F19}" destId="{6AF03FCB-3DE3-487F-97C5-1B822C450B22}" srcOrd="2" destOrd="0" parTransId="{2784A562-30CC-4144-8A18-478E3C13DEA4}" sibTransId="{1040E36D-571B-4A84-8D0D-017B76BCB5D5}"/>
    <dgm:cxn modelId="{CB45E589-84F3-4348-82DC-7B86510EDB42}" type="presOf" srcId="{4C405A20-AC69-483D-B808-C587D96648AA}" destId="{76AC2256-C8F7-4D95-9536-E1932E6A6EB6}" srcOrd="0" destOrd="0" presId="urn:microsoft.com/office/officeart/2005/8/layout/radial5"/>
    <dgm:cxn modelId="{5D24BD1E-AB08-4516-8C5F-1B87A15C424C}" type="presParOf" srcId="{EC7B04CD-DAAC-4E2E-920D-D874E73E81ED}" destId="{88AD6F2C-5136-4690-8259-C7FE97473E56}" srcOrd="0" destOrd="0" presId="urn:microsoft.com/office/officeart/2005/8/layout/radial5"/>
    <dgm:cxn modelId="{598BC863-E639-4885-BE59-E24F836E2890}" type="presParOf" srcId="{EC7B04CD-DAAC-4E2E-920D-D874E73E81ED}" destId="{DC0E89BD-9EA9-4E03-AA14-B8DC8B43A3C9}" srcOrd="1" destOrd="0" presId="urn:microsoft.com/office/officeart/2005/8/layout/radial5"/>
    <dgm:cxn modelId="{51039E70-B680-4DB7-91CA-97D89B66EAA2}" type="presParOf" srcId="{DC0E89BD-9EA9-4E03-AA14-B8DC8B43A3C9}" destId="{0C30851F-518A-4030-B8F7-EAB03BFF729D}" srcOrd="0" destOrd="0" presId="urn:microsoft.com/office/officeart/2005/8/layout/radial5"/>
    <dgm:cxn modelId="{79335913-4CE3-462B-AA86-AFEA6A742B3B}" type="presParOf" srcId="{EC7B04CD-DAAC-4E2E-920D-D874E73E81ED}" destId="{76AC2256-C8F7-4D95-9536-E1932E6A6EB6}" srcOrd="2" destOrd="0" presId="urn:microsoft.com/office/officeart/2005/8/layout/radial5"/>
    <dgm:cxn modelId="{5B38EA11-31EE-4308-BD01-BB349B1BE6DA}" type="presParOf" srcId="{EC7B04CD-DAAC-4E2E-920D-D874E73E81ED}" destId="{46DA6262-6182-48D0-B7BF-E6AAAC8751A7}" srcOrd="3" destOrd="0" presId="urn:microsoft.com/office/officeart/2005/8/layout/radial5"/>
    <dgm:cxn modelId="{10B72EBC-5930-4202-A86C-004FE8C0DAB8}" type="presParOf" srcId="{46DA6262-6182-48D0-B7BF-E6AAAC8751A7}" destId="{B5960B06-8D2E-4161-AEA7-3811C962B0ED}" srcOrd="0" destOrd="0" presId="urn:microsoft.com/office/officeart/2005/8/layout/radial5"/>
    <dgm:cxn modelId="{3699D65D-1CD2-4243-BC6A-187472EE3ED1}" type="presParOf" srcId="{EC7B04CD-DAAC-4E2E-920D-D874E73E81ED}" destId="{DB41AAC0-C326-493C-A741-60BD32FD7964}" srcOrd="4" destOrd="0" presId="urn:microsoft.com/office/officeart/2005/8/layout/radial5"/>
    <dgm:cxn modelId="{4BD1DD80-7338-4F8F-8FE1-4E98D5521EB5}" type="presParOf" srcId="{EC7B04CD-DAAC-4E2E-920D-D874E73E81ED}" destId="{18FE0BB1-36D9-4690-9A61-1816DBB1C8F0}" srcOrd="5" destOrd="0" presId="urn:microsoft.com/office/officeart/2005/8/layout/radial5"/>
    <dgm:cxn modelId="{4E0E02E3-7345-43F6-8942-83068E3180AC}" type="presParOf" srcId="{18FE0BB1-36D9-4690-9A61-1816DBB1C8F0}" destId="{7BF0E82B-042E-4A5B-A279-752DB1EF24CA}" srcOrd="0" destOrd="0" presId="urn:microsoft.com/office/officeart/2005/8/layout/radial5"/>
    <dgm:cxn modelId="{106E92FC-98A6-4B3F-BCF8-5DA3A7EBAEA6}" type="presParOf" srcId="{EC7B04CD-DAAC-4E2E-920D-D874E73E81ED}" destId="{C59D8D83-29C9-4873-91CE-A3DFD5F2ACD7}" srcOrd="6" destOrd="0" presId="urn:microsoft.com/office/officeart/2005/8/layout/radial5"/>
    <dgm:cxn modelId="{77BC7DAF-53A8-4FA2-887E-374B5CF09320}" type="presParOf" srcId="{EC7B04CD-DAAC-4E2E-920D-D874E73E81ED}" destId="{C14FCD4F-1340-456D-AA3B-2A7077AA248C}" srcOrd="7" destOrd="0" presId="urn:microsoft.com/office/officeart/2005/8/layout/radial5"/>
    <dgm:cxn modelId="{D06087A5-B76E-48FC-998C-16E1DDE45E86}" type="presParOf" srcId="{C14FCD4F-1340-456D-AA3B-2A7077AA248C}" destId="{368A2920-516F-4614-866E-25F1D5FF16A1}" srcOrd="0" destOrd="0" presId="urn:microsoft.com/office/officeart/2005/8/layout/radial5"/>
    <dgm:cxn modelId="{3D39833A-5CCE-4EC5-A09A-00A8A8339EF2}" type="presParOf" srcId="{EC7B04CD-DAAC-4E2E-920D-D874E73E81ED}" destId="{F6B9EC7F-9C78-480B-940D-65CBE5E2691C}" srcOrd="8" destOrd="0" presId="urn:microsoft.com/office/officeart/2005/8/layout/radial5"/>
  </dgm:cxnLst>
  <dgm:bg/>
  <dgm:whole/>
  <dgm:extLst>
    <a:ext uri="http://schemas.microsoft.com/office/drawing/2008/diagram">
      <dsp:dataModelExt xmlns:dsp="http://schemas.microsoft.com/office/drawing/2008/diagram" relId="rId8"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762A9974-6364-4586-9867-4479B8735E3C}" type="doc">
      <dgm:prSet loTypeId="urn:microsoft.com/office/officeart/2005/8/layout/radial1" loCatId="cycle" qsTypeId="urn:microsoft.com/office/officeart/2005/8/quickstyle/simple1" qsCatId="simple" csTypeId="urn:microsoft.com/office/officeart/2005/8/colors/accent0_2" csCatId="mainScheme" phldr="1"/>
      <dgm:spPr/>
      <dgm:t>
        <a:bodyPr/>
        <a:lstStyle/>
        <a:p>
          <a:endParaRPr lang="en-US"/>
        </a:p>
      </dgm:t>
    </dgm:pt>
    <dgm:pt modelId="{5F6E9586-03A1-4EC8-B303-5687A985C423}">
      <dgm:prSet phldrT="[Text]" custT="1">
        <dgm:style>
          <a:lnRef idx="1">
            <a:schemeClr val="dk1"/>
          </a:lnRef>
          <a:fillRef idx="2">
            <a:schemeClr val="dk1"/>
          </a:fillRef>
          <a:effectRef idx="1">
            <a:schemeClr val="dk1"/>
          </a:effectRef>
          <a:fontRef idx="minor">
            <a:schemeClr val="dk1"/>
          </a:fontRef>
        </dgm:style>
      </dgm:prSet>
      <dgm:spPr/>
      <dgm:t>
        <a:bodyPr/>
        <a:lstStyle/>
        <a:p>
          <a:r>
            <a:rPr lang="en-US" sz="800" dirty="0" smtClean="0"/>
            <a:t>.</a:t>
          </a:r>
          <a:endParaRPr lang="en-US" sz="800" dirty="0"/>
        </a:p>
      </dgm:t>
    </dgm:pt>
    <dgm:pt modelId="{A196935A-6FFE-4A33-9C78-B08031FDDDE5}" type="parTrans" cxnId="{EB7EA5AB-0E42-4879-AF5A-870F2A402668}">
      <dgm:prSet/>
      <dgm:spPr/>
      <dgm:t>
        <a:bodyPr/>
        <a:lstStyle/>
        <a:p>
          <a:endParaRPr lang="en-US"/>
        </a:p>
      </dgm:t>
    </dgm:pt>
    <dgm:pt modelId="{6694EC60-9229-4DC3-9BAB-10710054CD26}" type="sibTrans" cxnId="{EB7EA5AB-0E42-4879-AF5A-870F2A402668}">
      <dgm:prSet/>
      <dgm:spPr/>
      <dgm:t>
        <a:bodyPr/>
        <a:lstStyle/>
        <a:p>
          <a:endParaRPr lang="en-US"/>
        </a:p>
      </dgm:t>
    </dgm:pt>
    <dgm:pt modelId="{79195F84-5530-4BD3-85A2-C7E6F820F483}">
      <dgm:prSet phldrT="[Text]">
        <dgm:style>
          <a:lnRef idx="2">
            <a:schemeClr val="dk1"/>
          </a:lnRef>
          <a:fillRef idx="1">
            <a:schemeClr val="lt1"/>
          </a:fillRef>
          <a:effectRef idx="0">
            <a:schemeClr val="dk1"/>
          </a:effectRef>
          <a:fontRef idx="minor">
            <a:schemeClr val="dk1"/>
          </a:fontRef>
        </dgm:style>
      </dgm:prSet>
      <dgm:spPr/>
      <dgm:t>
        <a:bodyPr/>
        <a:lstStyle/>
        <a:p>
          <a:r>
            <a:rPr lang="en-US" b="1" dirty="0" smtClean="0">
              <a:solidFill>
                <a:schemeClr val="tx1"/>
              </a:solidFill>
            </a:rPr>
            <a:t>Less than one foot long</a:t>
          </a:r>
          <a:endParaRPr lang="en-US" b="1" dirty="0">
            <a:solidFill>
              <a:schemeClr val="tx1"/>
            </a:solidFill>
          </a:endParaRPr>
        </a:p>
      </dgm:t>
    </dgm:pt>
    <dgm:pt modelId="{39022A49-7176-4656-BA0D-8FD2585B2B5A}" type="parTrans" cxnId="{D6012433-6E14-48B4-845E-82A9E7982A9A}">
      <dgm:prSet/>
      <dgm:spPr/>
      <dgm:t>
        <a:bodyPr/>
        <a:lstStyle/>
        <a:p>
          <a:endParaRPr lang="en-US"/>
        </a:p>
      </dgm:t>
    </dgm:pt>
    <dgm:pt modelId="{B107EBFB-C04A-4E1F-B03A-446C596DD429}" type="sibTrans" cxnId="{D6012433-6E14-48B4-845E-82A9E7982A9A}">
      <dgm:prSet/>
      <dgm:spPr/>
      <dgm:t>
        <a:bodyPr/>
        <a:lstStyle/>
        <a:p>
          <a:endParaRPr lang="en-US"/>
        </a:p>
      </dgm:t>
    </dgm:pt>
    <dgm:pt modelId="{61DC612E-0D32-4C9F-8D07-6FE1CF370C49}">
      <dgm:prSet phldrT="[Text]">
        <dgm:style>
          <a:lnRef idx="2">
            <a:schemeClr val="dk1"/>
          </a:lnRef>
          <a:fillRef idx="1">
            <a:schemeClr val="lt1"/>
          </a:fillRef>
          <a:effectRef idx="0">
            <a:schemeClr val="dk1"/>
          </a:effectRef>
          <a:fontRef idx="minor">
            <a:schemeClr val="dk1"/>
          </a:fontRef>
        </dgm:style>
      </dgm:prSet>
      <dgm:spPr/>
      <dgm:t>
        <a:bodyPr/>
        <a:lstStyle/>
        <a:p>
          <a:r>
            <a:rPr lang="en-US" b="1" dirty="0" smtClean="0">
              <a:solidFill>
                <a:schemeClr val="tx1"/>
              </a:solidFill>
            </a:rPr>
            <a:t>White skin</a:t>
          </a:r>
          <a:endParaRPr lang="en-US" b="1" dirty="0">
            <a:solidFill>
              <a:schemeClr val="tx1"/>
            </a:solidFill>
          </a:endParaRPr>
        </a:p>
      </dgm:t>
    </dgm:pt>
    <dgm:pt modelId="{DA485AE2-F03C-4639-BB4E-43424E1F4ED5}" type="parTrans" cxnId="{E33F043B-317B-47B1-9785-34E6AF5A735F}">
      <dgm:prSet/>
      <dgm:spPr/>
      <dgm:t>
        <a:bodyPr/>
        <a:lstStyle/>
        <a:p>
          <a:endParaRPr lang="en-US"/>
        </a:p>
      </dgm:t>
    </dgm:pt>
    <dgm:pt modelId="{928A29A3-7A1F-4505-B0D3-E64CDD10E7A5}" type="sibTrans" cxnId="{E33F043B-317B-47B1-9785-34E6AF5A735F}">
      <dgm:prSet/>
      <dgm:spPr/>
      <dgm:t>
        <a:bodyPr/>
        <a:lstStyle/>
        <a:p>
          <a:endParaRPr lang="en-US"/>
        </a:p>
      </dgm:t>
    </dgm:pt>
    <dgm:pt modelId="{EF5CDDEE-B462-4DD7-8C34-BBA44F4EF379}">
      <dgm:prSet phldrT="[Text]">
        <dgm:style>
          <a:lnRef idx="2">
            <a:schemeClr val="dk1"/>
          </a:lnRef>
          <a:fillRef idx="1">
            <a:schemeClr val="lt1"/>
          </a:fillRef>
          <a:effectRef idx="0">
            <a:schemeClr val="dk1"/>
          </a:effectRef>
          <a:fontRef idx="minor">
            <a:schemeClr val="dk1"/>
          </a:fontRef>
        </dgm:style>
      </dgm:prSet>
      <dgm:spPr/>
      <dgm:t>
        <a:bodyPr/>
        <a:lstStyle/>
        <a:p>
          <a:r>
            <a:rPr lang="en-US" b="1" dirty="0" smtClean="0">
              <a:solidFill>
                <a:schemeClr val="tx1"/>
              </a:solidFill>
            </a:rPr>
            <a:t>Under-</a:t>
          </a:r>
        </a:p>
        <a:p>
          <a:r>
            <a:rPr lang="en-US" b="1" dirty="0" smtClean="0">
              <a:solidFill>
                <a:schemeClr val="tx1"/>
              </a:solidFill>
            </a:rPr>
            <a:t>developed eyes</a:t>
          </a:r>
          <a:endParaRPr lang="en-US" b="1" dirty="0">
            <a:solidFill>
              <a:schemeClr val="tx1"/>
            </a:solidFill>
          </a:endParaRPr>
        </a:p>
      </dgm:t>
    </dgm:pt>
    <dgm:pt modelId="{200DD56C-CF9A-4DAD-B177-8388E3CFBE9A}" type="parTrans" cxnId="{CB7A4385-4DBB-4E24-A87D-BCE73A28BFDF}">
      <dgm:prSet/>
      <dgm:spPr/>
      <dgm:t>
        <a:bodyPr/>
        <a:lstStyle/>
        <a:p>
          <a:endParaRPr lang="en-US"/>
        </a:p>
      </dgm:t>
    </dgm:pt>
    <dgm:pt modelId="{74D42BEB-BAA1-447D-A261-22F653DBC8EC}" type="sibTrans" cxnId="{CB7A4385-4DBB-4E24-A87D-BCE73A28BFDF}">
      <dgm:prSet/>
      <dgm:spPr/>
      <dgm:t>
        <a:bodyPr/>
        <a:lstStyle/>
        <a:p>
          <a:endParaRPr lang="en-US"/>
        </a:p>
      </dgm:t>
    </dgm:pt>
    <dgm:pt modelId="{B0A3485F-E606-4A19-AE9C-E99708F9717D}">
      <dgm:prSet phldrT="[Text]">
        <dgm:style>
          <a:lnRef idx="2">
            <a:schemeClr val="dk1"/>
          </a:lnRef>
          <a:fillRef idx="1">
            <a:schemeClr val="lt1"/>
          </a:fillRef>
          <a:effectRef idx="0">
            <a:schemeClr val="dk1"/>
          </a:effectRef>
          <a:fontRef idx="minor">
            <a:schemeClr val="dk1"/>
          </a:fontRef>
        </dgm:style>
      </dgm:prSet>
      <dgm:spPr/>
      <dgm:t>
        <a:bodyPr/>
        <a:lstStyle/>
        <a:p>
          <a:r>
            <a:rPr lang="en-US" b="1" dirty="0" smtClean="0">
              <a:solidFill>
                <a:schemeClr val="tx1"/>
              </a:solidFill>
            </a:rPr>
            <a:t>Small limbs</a:t>
          </a:r>
          <a:endParaRPr lang="en-US" b="1" dirty="0">
            <a:solidFill>
              <a:schemeClr val="tx1"/>
            </a:solidFill>
          </a:endParaRPr>
        </a:p>
      </dgm:t>
    </dgm:pt>
    <dgm:pt modelId="{88B57ED2-7FB8-4DAD-8C7B-29856DB14468}" type="parTrans" cxnId="{9CB456E2-DEDB-4316-8703-9DA5E64E2B52}">
      <dgm:prSet/>
      <dgm:spPr/>
      <dgm:t>
        <a:bodyPr/>
        <a:lstStyle/>
        <a:p>
          <a:endParaRPr lang="en-US"/>
        </a:p>
      </dgm:t>
    </dgm:pt>
    <dgm:pt modelId="{886CA6F8-CD17-449B-B70F-B2196D3096D4}" type="sibTrans" cxnId="{9CB456E2-DEDB-4316-8703-9DA5E64E2B52}">
      <dgm:prSet/>
      <dgm:spPr/>
      <dgm:t>
        <a:bodyPr/>
        <a:lstStyle/>
        <a:p>
          <a:endParaRPr lang="en-US"/>
        </a:p>
      </dgm:t>
    </dgm:pt>
    <dgm:pt modelId="{982C5BEE-AC63-493D-AD9D-9775DA2E347E}" type="pres">
      <dgm:prSet presAssocID="{762A9974-6364-4586-9867-4479B8735E3C}" presName="cycle" presStyleCnt="0">
        <dgm:presLayoutVars>
          <dgm:chMax val="1"/>
          <dgm:dir/>
          <dgm:animLvl val="ctr"/>
          <dgm:resizeHandles val="exact"/>
        </dgm:presLayoutVars>
      </dgm:prSet>
      <dgm:spPr/>
      <dgm:t>
        <a:bodyPr/>
        <a:lstStyle/>
        <a:p>
          <a:endParaRPr lang="en-US"/>
        </a:p>
      </dgm:t>
    </dgm:pt>
    <dgm:pt modelId="{D41F0E3B-23F9-43A3-A22A-EE8CE7B904A5}" type="pres">
      <dgm:prSet presAssocID="{5F6E9586-03A1-4EC8-B303-5687A985C423}" presName="centerShape" presStyleLbl="node0" presStyleIdx="0" presStyleCnt="1" custScaleX="136156" custScaleY="118002"/>
      <dgm:spPr/>
      <dgm:t>
        <a:bodyPr/>
        <a:lstStyle/>
        <a:p>
          <a:endParaRPr lang="en-US"/>
        </a:p>
      </dgm:t>
    </dgm:pt>
    <dgm:pt modelId="{620E0922-ABFF-49F5-AE61-09289A24BFF4}" type="pres">
      <dgm:prSet presAssocID="{39022A49-7176-4656-BA0D-8FD2585B2B5A}" presName="Name9" presStyleLbl="parChTrans1D2" presStyleIdx="0" presStyleCnt="4"/>
      <dgm:spPr/>
      <dgm:t>
        <a:bodyPr/>
        <a:lstStyle/>
        <a:p>
          <a:endParaRPr lang="en-US"/>
        </a:p>
      </dgm:t>
    </dgm:pt>
    <dgm:pt modelId="{B38E9573-1A34-4878-93F4-9BCCAA052215}" type="pres">
      <dgm:prSet presAssocID="{39022A49-7176-4656-BA0D-8FD2585B2B5A}" presName="connTx" presStyleLbl="parChTrans1D2" presStyleIdx="0" presStyleCnt="4"/>
      <dgm:spPr/>
      <dgm:t>
        <a:bodyPr/>
        <a:lstStyle/>
        <a:p>
          <a:endParaRPr lang="en-US"/>
        </a:p>
      </dgm:t>
    </dgm:pt>
    <dgm:pt modelId="{FE6483CC-BC34-4EE8-9DC0-7344E79C9148}" type="pres">
      <dgm:prSet presAssocID="{79195F84-5530-4BD3-85A2-C7E6F820F483}" presName="node" presStyleLbl="node1" presStyleIdx="0" presStyleCnt="4" custRadScaleRad="101017" custRadScaleInc="2270">
        <dgm:presLayoutVars>
          <dgm:bulletEnabled val="1"/>
        </dgm:presLayoutVars>
      </dgm:prSet>
      <dgm:spPr/>
      <dgm:t>
        <a:bodyPr/>
        <a:lstStyle/>
        <a:p>
          <a:endParaRPr lang="en-US"/>
        </a:p>
      </dgm:t>
    </dgm:pt>
    <dgm:pt modelId="{46311B03-2051-4273-9911-01E0FECE1DCB}" type="pres">
      <dgm:prSet presAssocID="{DA485AE2-F03C-4639-BB4E-43424E1F4ED5}" presName="Name9" presStyleLbl="parChTrans1D2" presStyleIdx="1" presStyleCnt="4"/>
      <dgm:spPr/>
      <dgm:t>
        <a:bodyPr/>
        <a:lstStyle/>
        <a:p>
          <a:endParaRPr lang="en-US"/>
        </a:p>
      </dgm:t>
    </dgm:pt>
    <dgm:pt modelId="{EE72118A-B83F-4D4B-BB50-67A08F78FBC0}" type="pres">
      <dgm:prSet presAssocID="{DA485AE2-F03C-4639-BB4E-43424E1F4ED5}" presName="connTx" presStyleLbl="parChTrans1D2" presStyleIdx="1" presStyleCnt="4"/>
      <dgm:spPr/>
      <dgm:t>
        <a:bodyPr/>
        <a:lstStyle/>
        <a:p>
          <a:endParaRPr lang="en-US"/>
        </a:p>
      </dgm:t>
    </dgm:pt>
    <dgm:pt modelId="{C59A16FD-9A47-479A-AF85-CDCDEB1F1B53}" type="pres">
      <dgm:prSet presAssocID="{61DC612E-0D32-4C9F-8D07-6FE1CF370C49}" presName="node" presStyleLbl="node1" presStyleIdx="1" presStyleCnt="4" custRadScaleRad="106359" custRadScaleInc="-2016">
        <dgm:presLayoutVars>
          <dgm:bulletEnabled val="1"/>
        </dgm:presLayoutVars>
      </dgm:prSet>
      <dgm:spPr/>
      <dgm:t>
        <a:bodyPr/>
        <a:lstStyle/>
        <a:p>
          <a:endParaRPr lang="en-US"/>
        </a:p>
      </dgm:t>
    </dgm:pt>
    <dgm:pt modelId="{E69656E5-4EF2-4AFB-A4F5-DA1FF4B0D855}" type="pres">
      <dgm:prSet presAssocID="{200DD56C-CF9A-4DAD-B177-8388E3CFBE9A}" presName="Name9" presStyleLbl="parChTrans1D2" presStyleIdx="2" presStyleCnt="4"/>
      <dgm:spPr/>
      <dgm:t>
        <a:bodyPr/>
        <a:lstStyle/>
        <a:p>
          <a:endParaRPr lang="en-US"/>
        </a:p>
      </dgm:t>
    </dgm:pt>
    <dgm:pt modelId="{5E9D4CC9-438E-43BB-9C45-DABA56866B17}" type="pres">
      <dgm:prSet presAssocID="{200DD56C-CF9A-4DAD-B177-8388E3CFBE9A}" presName="connTx" presStyleLbl="parChTrans1D2" presStyleIdx="2" presStyleCnt="4"/>
      <dgm:spPr/>
      <dgm:t>
        <a:bodyPr/>
        <a:lstStyle/>
        <a:p>
          <a:endParaRPr lang="en-US"/>
        </a:p>
      </dgm:t>
    </dgm:pt>
    <dgm:pt modelId="{7C92CA09-1043-4835-A2F2-E95522AFEFEF}" type="pres">
      <dgm:prSet presAssocID="{EF5CDDEE-B462-4DD7-8C34-BBA44F4EF379}" presName="node" presStyleLbl="node1" presStyleIdx="2" presStyleCnt="4" custRadScaleRad="113329" custRadScaleInc="-2023">
        <dgm:presLayoutVars>
          <dgm:bulletEnabled val="1"/>
        </dgm:presLayoutVars>
      </dgm:prSet>
      <dgm:spPr/>
      <dgm:t>
        <a:bodyPr/>
        <a:lstStyle/>
        <a:p>
          <a:endParaRPr lang="en-US"/>
        </a:p>
      </dgm:t>
    </dgm:pt>
    <dgm:pt modelId="{4979831F-D793-4127-BB94-345F76A942D5}" type="pres">
      <dgm:prSet presAssocID="{88B57ED2-7FB8-4DAD-8C7B-29856DB14468}" presName="Name9" presStyleLbl="parChTrans1D2" presStyleIdx="3" presStyleCnt="4"/>
      <dgm:spPr/>
      <dgm:t>
        <a:bodyPr/>
        <a:lstStyle/>
        <a:p>
          <a:endParaRPr lang="en-US"/>
        </a:p>
      </dgm:t>
    </dgm:pt>
    <dgm:pt modelId="{092C6E6D-EB43-4727-A348-3A61F5E042F1}" type="pres">
      <dgm:prSet presAssocID="{88B57ED2-7FB8-4DAD-8C7B-29856DB14468}" presName="connTx" presStyleLbl="parChTrans1D2" presStyleIdx="3" presStyleCnt="4"/>
      <dgm:spPr/>
      <dgm:t>
        <a:bodyPr/>
        <a:lstStyle/>
        <a:p>
          <a:endParaRPr lang="en-US"/>
        </a:p>
      </dgm:t>
    </dgm:pt>
    <dgm:pt modelId="{D6DCA9BC-D4FC-4F1D-BC41-3B7724DC5271}" type="pres">
      <dgm:prSet presAssocID="{B0A3485F-E606-4A19-AE9C-E99708F9717D}" presName="node" presStyleLbl="node1" presStyleIdx="3" presStyleCnt="4" custRadScaleRad="107984" custRadScaleInc="1986">
        <dgm:presLayoutVars>
          <dgm:bulletEnabled val="1"/>
        </dgm:presLayoutVars>
      </dgm:prSet>
      <dgm:spPr/>
      <dgm:t>
        <a:bodyPr/>
        <a:lstStyle/>
        <a:p>
          <a:endParaRPr lang="en-US"/>
        </a:p>
      </dgm:t>
    </dgm:pt>
  </dgm:ptLst>
  <dgm:cxnLst>
    <dgm:cxn modelId="{751A24AF-E95D-487E-B701-F45E47B36145}" type="presOf" srcId="{39022A49-7176-4656-BA0D-8FD2585B2B5A}" destId="{620E0922-ABFF-49F5-AE61-09289A24BFF4}" srcOrd="0" destOrd="0" presId="urn:microsoft.com/office/officeart/2005/8/layout/radial1"/>
    <dgm:cxn modelId="{A05D0697-BAAE-49B1-9758-2142C64C03DC}" type="presOf" srcId="{B0A3485F-E606-4A19-AE9C-E99708F9717D}" destId="{D6DCA9BC-D4FC-4F1D-BC41-3B7724DC5271}" srcOrd="0" destOrd="0" presId="urn:microsoft.com/office/officeart/2005/8/layout/radial1"/>
    <dgm:cxn modelId="{ADD0E215-897E-4631-9D70-35FBCE1CB044}" type="presOf" srcId="{39022A49-7176-4656-BA0D-8FD2585B2B5A}" destId="{B38E9573-1A34-4878-93F4-9BCCAA052215}" srcOrd="1" destOrd="0" presId="urn:microsoft.com/office/officeart/2005/8/layout/radial1"/>
    <dgm:cxn modelId="{2E1D70E2-DD27-4D02-A813-7924EE003166}" type="presOf" srcId="{DA485AE2-F03C-4639-BB4E-43424E1F4ED5}" destId="{46311B03-2051-4273-9911-01E0FECE1DCB}" srcOrd="0" destOrd="0" presId="urn:microsoft.com/office/officeart/2005/8/layout/radial1"/>
    <dgm:cxn modelId="{0EA3A7E9-B855-4388-8936-484C7F04C541}" type="presOf" srcId="{762A9974-6364-4586-9867-4479B8735E3C}" destId="{982C5BEE-AC63-493D-AD9D-9775DA2E347E}" srcOrd="0" destOrd="0" presId="urn:microsoft.com/office/officeart/2005/8/layout/radial1"/>
    <dgm:cxn modelId="{73CACC10-AE9C-4E51-97D8-B384B23A34E8}" type="presOf" srcId="{88B57ED2-7FB8-4DAD-8C7B-29856DB14468}" destId="{092C6E6D-EB43-4727-A348-3A61F5E042F1}" srcOrd="1" destOrd="0" presId="urn:microsoft.com/office/officeart/2005/8/layout/radial1"/>
    <dgm:cxn modelId="{EB7EA5AB-0E42-4879-AF5A-870F2A402668}" srcId="{762A9974-6364-4586-9867-4479B8735E3C}" destId="{5F6E9586-03A1-4EC8-B303-5687A985C423}" srcOrd="0" destOrd="0" parTransId="{A196935A-6FFE-4A33-9C78-B08031FDDDE5}" sibTransId="{6694EC60-9229-4DC3-9BAB-10710054CD26}"/>
    <dgm:cxn modelId="{96FF0679-681D-481A-8D33-5E13F7E1D4B0}" type="presOf" srcId="{5F6E9586-03A1-4EC8-B303-5687A985C423}" destId="{D41F0E3B-23F9-43A3-A22A-EE8CE7B904A5}" srcOrd="0" destOrd="0" presId="urn:microsoft.com/office/officeart/2005/8/layout/radial1"/>
    <dgm:cxn modelId="{CB7A4385-4DBB-4E24-A87D-BCE73A28BFDF}" srcId="{5F6E9586-03A1-4EC8-B303-5687A985C423}" destId="{EF5CDDEE-B462-4DD7-8C34-BBA44F4EF379}" srcOrd="2" destOrd="0" parTransId="{200DD56C-CF9A-4DAD-B177-8388E3CFBE9A}" sibTransId="{74D42BEB-BAA1-447D-A261-22F653DBC8EC}"/>
    <dgm:cxn modelId="{E8336142-897F-40E4-A31E-0F1FBB08B924}" type="presOf" srcId="{200DD56C-CF9A-4DAD-B177-8388E3CFBE9A}" destId="{E69656E5-4EF2-4AFB-A4F5-DA1FF4B0D855}" srcOrd="0" destOrd="0" presId="urn:microsoft.com/office/officeart/2005/8/layout/radial1"/>
    <dgm:cxn modelId="{0F7B90CC-D860-45A2-B14E-9E0216CA2763}" type="presOf" srcId="{200DD56C-CF9A-4DAD-B177-8388E3CFBE9A}" destId="{5E9D4CC9-438E-43BB-9C45-DABA56866B17}" srcOrd="1" destOrd="0" presId="urn:microsoft.com/office/officeart/2005/8/layout/radial1"/>
    <dgm:cxn modelId="{2D1CB44F-0C08-4BC6-A739-A5DF2374D47E}" type="presOf" srcId="{61DC612E-0D32-4C9F-8D07-6FE1CF370C49}" destId="{C59A16FD-9A47-479A-AF85-CDCDEB1F1B53}" srcOrd="0" destOrd="0" presId="urn:microsoft.com/office/officeart/2005/8/layout/radial1"/>
    <dgm:cxn modelId="{D6012433-6E14-48B4-845E-82A9E7982A9A}" srcId="{5F6E9586-03A1-4EC8-B303-5687A985C423}" destId="{79195F84-5530-4BD3-85A2-C7E6F820F483}" srcOrd="0" destOrd="0" parTransId="{39022A49-7176-4656-BA0D-8FD2585B2B5A}" sibTransId="{B107EBFB-C04A-4E1F-B03A-446C596DD429}"/>
    <dgm:cxn modelId="{E33F043B-317B-47B1-9785-34E6AF5A735F}" srcId="{5F6E9586-03A1-4EC8-B303-5687A985C423}" destId="{61DC612E-0D32-4C9F-8D07-6FE1CF370C49}" srcOrd="1" destOrd="0" parTransId="{DA485AE2-F03C-4639-BB4E-43424E1F4ED5}" sibTransId="{928A29A3-7A1F-4505-B0D3-E64CDD10E7A5}"/>
    <dgm:cxn modelId="{C00586E5-F511-4E45-BEC8-F9360694D80D}" type="presOf" srcId="{79195F84-5530-4BD3-85A2-C7E6F820F483}" destId="{FE6483CC-BC34-4EE8-9DC0-7344E79C9148}" srcOrd="0" destOrd="0" presId="urn:microsoft.com/office/officeart/2005/8/layout/radial1"/>
    <dgm:cxn modelId="{BEF20C64-DC65-42E8-B632-86F1277B126E}" type="presOf" srcId="{EF5CDDEE-B462-4DD7-8C34-BBA44F4EF379}" destId="{7C92CA09-1043-4835-A2F2-E95522AFEFEF}" srcOrd="0" destOrd="0" presId="urn:microsoft.com/office/officeart/2005/8/layout/radial1"/>
    <dgm:cxn modelId="{80266F67-0208-462F-A1AC-09A909A73334}" type="presOf" srcId="{88B57ED2-7FB8-4DAD-8C7B-29856DB14468}" destId="{4979831F-D793-4127-BB94-345F76A942D5}" srcOrd="0" destOrd="0" presId="urn:microsoft.com/office/officeart/2005/8/layout/radial1"/>
    <dgm:cxn modelId="{9CB456E2-DEDB-4316-8703-9DA5E64E2B52}" srcId="{5F6E9586-03A1-4EC8-B303-5687A985C423}" destId="{B0A3485F-E606-4A19-AE9C-E99708F9717D}" srcOrd="3" destOrd="0" parTransId="{88B57ED2-7FB8-4DAD-8C7B-29856DB14468}" sibTransId="{886CA6F8-CD17-449B-B70F-B2196D3096D4}"/>
    <dgm:cxn modelId="{E59BE8D5-E0E2-4EA0-B5F0-6B6FF22F6C2B}" type="presOf" srcId="{DA485AE2-F03C-4639-BB4E-43424E1F4ED5}" destId="{EE72118A-B83F-4D4B-BB50-67A08F78FBC0}" srcOrd="1" destOrd="0" presId="urn:microsoft.com/office/officeart/2005/8/layout/radial1"/>
    <dgm:cxn modelId="{60C90FDA-6535-49CE-BFCE-F98E7DA43CBB}" type="presParOf" srcId="{982C5BEE-AC63-493D-AD9D-9775DA2E347E}" destId="{D41F0E3B-23F9-43A3-A22A-EE8CE7B904A5}" srcOrd="0" destOrd="0" presId="urn:microsoft.com/office/officeart/2005/8/layout/radial1"/>
    <dgm:cxn modelId="{9319CA27-6800-4A06-8E6C-DCF506C49970}" type="presParOf" srcId="{982C5BEE-AC63-493D-AD9D-9775DA2E347E}" destId="{620E0922-ABFF-49F5-AE61-09289A24BFF4}" srcOrd="1" destOrd="0" presId="urn:microsoft.com/office/officeart/2005/8/layout/radial1"/>
    <dgm:cxn modelId="{D896DBB9-17C6-450D-BE27-A6A082B96DDA}" type="presParOf" srcId="{620E0922-ABFF-49F5-AE61-09289A24BFF4}" destId="{B38E9573-1A34-4878-93F4-9BCCAA052215}" srcOrd="0" destOrd="0" presId="urn:microsoft.com/office/officeart/2005/8/layout/radial1"/>
    <dgm:cxn modelId="{DB09C10F-DE4A-4A7B-BAC7-4ED13854450B}" type="presParOf" srcId="{982C5BEE-AC63-493D-AD9D-9775DA2E347E}" destId="{FE6483CC-BC34-4EE8-9DC0-7344E79C9148}" srcOrd="2" destOrd="0" presId="urn:microsoft.com/office/officeart/2005/8/layout/radial1"/>
    <dgm:cxn modelId="{6E196BEA-7211-4786-8E3B-8F630668CC98}" type="presParOf" srcId="{982C5BEE-AC63-493D-AD9D-9775DA2E347E}" destId="{46311B03-2051-4273-9911-01E0FECE1DCB}" srcOrd="3" destOrd="0" presId="urn:microsoft.com/office/officeart/2005/8/layout/radial1"/>
    <dgm:cxn modelId="{284DE09B-2846-4339-8423-20EF51DE6B42}" type="presParOf" srcId="{46311B03-2051-4273-9911-01E0FECE1DCB}" destId="{EE72118A-B83F-4D4B-BB50-67A08F78FBC0}" srcOrd="0" destOrd="0" presId="urn:microsoft.com/office/officeart/2005/8/layout/radial1"/>
    <dgm:cxn modelId="{5379EDD4-0B0E-470A-9016-D4935A93E53E}" type="presParOf" srcId="{982C5BEE-AC63-493D-AD9D-9775DA2E347E}" destId="{C59A16FD-9A47-479A-AF85-CDCDEB1F1B53}" srcOrd="4" destOrd="0" presId="urn:microsoft.com/office/officeart/2005/8/layout/radial1"/>
    <dgm:cxn modelId="{DA3E5D9D-B997-4855-82A9-6539F81E9163}" type="presParOf" srcId="{982C5BEE-AC63-493D-AD9D-9775DA2E347E}" destId="{E69656E5-4EF2-4AFB-A4F5-DA1FF4B0D855}" srcOrd="5" destOrd="0" presId="urn:microsoft.com/office/officeart/2005/8/layout/radial1"/>
    <dgm:cxn modelId="{CFC211BC-F56D-416C-B5C7-2BF5AB684CF9}" type="presParOf" srcId="{E69656E5-4EF2-4AFB-A4F5-DA1FF4B0D855}" destId="{5E9D4CC9-438E-43BB-9C45-DABA56866B17}" srcOrd="0" destOrd="0" presId="urn:microsoft.com/office/officeart/2005/8/layout/radial1"/>
    <dgm:cxn modelId="{73BBC6DE-3D15-4506-87AF-E1B993FB1B8C}" type="presParOf" srcId="{982C5BEE-AC63-493D-AD9D-9775DA2E347E}" destId="{7C92CA09-1043-4835-A2F2-E95522AFEFEF}" srcOrd="6" destOrd="0" presId="urn:microsoft.com/office/officeart/2005/8/layout/radial1"/>
    <dgm:cxn modelId="{BFE3BC18-4CDC-4967-B699-C748CB509191}" type="presParOf" srcId="{982C5BEE-AC63-493D-AD9D-9775DA2E347E}" destId="{4979831F-D793-4127-BB94-345F76A942D5}" srcOrd="7" destOrd="0" presId="urn:microsoft.com/office/officeart/2005/8/layout/radial1"/>
    <dgm:cxn modelId="{6612B326-1B46-4769-9220-75259945AA0C}" type="presParOf" srcId="{4979831F-D793-4127-BB94-345F76A942D5}" destId="{092C6E6D-EB43-4727-A348-3A61F5E042F1}" srcOrd="0" destOrd="0" presId="urn:microsoft.com/office/officeart/2005/8/layout/radial1"/>
    <dgm:cxn modelId="{95B10AC9-808D-406D-87E2-FDC61928DC78}" type="presParOf" srcId="{982C5BEE-AC63-493D-AD9D-9775DA2E347E}" destId="{D6DCA9BC-D4FC-4F1D-BC41-3B7724DC5271}" srcOrd="8" destOrd="0" presId="urn:microsoft.com/office/officeart/2005/8/layout/radial1"/>
  </dgm:cxnLst>
  <dgm:bg/>
  <dgm:whole/>
  <dgm:extLst>
    <a:ext uri="http://schemas.microsoft.com/office/drawing/2008/diagram">
      <dsp:dataModelExt xmlns:dsp="http://schemas.microsoft.com/office/drawing/2008/diagram" relId="rId8"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762A9974-6364-4586-9867-4479B8735E3C}" type="doc">
      <dgm:prSet loTypeId="urn:microsoft.com/office/officeart/2005/8/layout/radial1" loCatId="cycle" qsTypeId="urn:microsoft.com/office/officeart/2005/8/quickstyle/simple1" qsCatId="simple" csTypeId="urn:microsoft.com/office/officeart/2005/8/colors/accent0_2" csCatId="mainScheme" phldr="1"/>
      <dgm:spPr/>
      <dgm:t>
        <a:bodyPr/>
        <a:lstStyle/>
        <a:p>
          <a:endParaRPr lang="en-US"/>
        </a:p>
      </dgm:t>
    </dgm:pt>
    <dgm:pt modelId="{5F6E9586-03A1-4EC8-B303-5687A985C423}">
      <dgm:prSet phldrT="[Text]" custT="1">
        <dgm:style>
          <a:lnRef idx="2">
            <a:schemeClr val="dk1"/>
          </a:lnRef>
          <a:fillRef idx="1">
            <a:schemeClr val="lt1"/>
          </a:fillRef>
          <a:effectRef idx="0">
            <a:schemeClr val="dk1"/>
          </a:effectRef>
          <a:fontRef idx="minor">
            <a:schemeClr val="dk1"/>
          </a:fontRef>
        </dgm:style>
      </dgm:prSet>
      <dgm:spPr/>
      <dgm:t>
        <a:bodyPr/>
        <a:lstStyle/>
        <a:p>
          <a:r>
            <a:rPr lang="en-US" sz="1800" b="1" dirty="0" smtClean="0">
              <a:solidFill>
                <a:schemeClr val="tx1"/>
              </a:solidFill>
            </a:rPr>
            <a:t>Where </a:t>
          </a:r>
          <a:r>
            <a:rPr lang="en-US" sz="1800" b="1" dirty="0" err="1" smtClean="0">
              <a:solidFill>
                <a:schemeClr val="tx1"/>
              </a:solidFill>
            </a:rPr>
            <a:t>Jakie</a:t>
          </a:r>
          <a:r>
            <a:rPr lang="en-US" sz="1800" b="1" dirty="0" smtClean="0">
              <a:solidFill>
                <a:schemeClr val="tx1"/>
              </a:solidFill>
            </a:rPr>
            <a:t> Hides Extra Food</a:t>
          </a:r>
          <a:endParaRPr lang="en-US" sz="1800" b="1" dirty="0">
            <a:solidFill>
              <a:schemeClr val="tx1"/>
            </a:solidFill>
          </a:endParaRPr>
        </a:p>
      </dgm:t>
    </dgm:pt>
    <dgm:pt modelId="{A196935A-6FFE-4A33-9C78-B08031FDDDE5}" type="parTrans" cxnId="{EB7EA5AB-0E42-4879-AF5A-870F2A402668}">
      <dgm:prSet/>
      <dgm:spPr/>
      <dgm:t>
        <a:bodyPr/>
        <a:lstStyle/>
        <a:p>
          <a:endParaRPr lang="en-US"/>
        </a:p>
      </dgm:t>
    </dgm:pt>
    <dgm:pt modelId="{6694EC60-9229-4DC3-9BAB-10710054CD26}" type="sibTrans" cxnId="{EB7EA5AB-0E42-4879-AF5A-870F2A402668}">
      <dgm:prSet/>
      <dgm:spPr/>
      <dgm:t>
        <a:bodyPr/>
        <a:lstStyle/>
        <a:p>
          <a:endParaRPr lang="en-US"/>
        </a:p>
      </dgm:t>
    </dgm:pt>
    <dgm:pt modelId="{79195F84-5530-4BD3-85A2-C7E6F820F483}">
      <dgm:prSet phldrT="[Text]">
        <dgm:style>
          <a:lnRef idx="1">
            <a:schemeClr val="dk1"/>
          </a:lnRef>
          <a:fillRef idx="2">
            <a:schemeClr val="dk1"/>
          </a:fillRef>
          <a:effectRef idx="1">
            <a:schemeClr val="dk1"/>
          </a:effectRef>
          <a:fontRef idx="minor">
            <a:schemeClr val="dk1"/>
          </a:fontRef>
        </dgm:style>
      </dgm:prSet>
      <dgm:spPr/>
      <dgm:t>
        <a:bodyPr/>
        <a:lstStyle/>
        <a:p>
          <a:endParaRPr lang="en-US" b="1" dirty="0">
            <a:solidFill>
              <a:schemeClr val="tx1"/>
            </a:solidFill>
          </a:endParaRPr>
        </a:p>
      </dgm:t>
    </dgm:pt>
    <dgm:pt modelId="{39022A49-7176-4656-BA0D-8FD2585B2B5A}" type="parTrans" cxnId="{D6012433-6E14-48B4-845E-82A9E7982A9A}">
      <dgm:prSet/>
      <dgm:spPr/>
      <dgm:t>
        <a:bodyPr/>
        <a:lstStyle/>
        <a:p>
          <a:endParaRPr lang="en-US"/>
        </a:p>
      </dgm:t>
    </dgm:pt>
    <dgm:pt modelId="{B107EBFB-C04A-4E1F-B03A-446C596DD429}" type="sibTrans" cxnId="{D6012433-6E14-48B4-845E-82A9E7982A9A}">
      <dgm:prSet/>
      <dgm:spPr/>
      <dgm:t>
        <a:bodyPr/>
        <a:lstStyle/>
        <a:p>
          <a:endParaRPr lang="en-US"/>
        </a:p>
      </dgm:t>
    </dgm:pt>
    <dgm:pt modelId="{61DC612E-0D32-4C9F-8D07-6FE1CF370C49}">
      <dgm:prSet phldrT="[Text]">
        <dgm:style>
          <a:lnRef idx="1">
            <a:schemeClr val="dk1"/>
          </a:lnRef>
          <a:fillRef idx="2">
            <a:schemeClr val="dk1"/>
          </a:fillRef>
          <a:effectRef idx="1">
            <a:schemeClr val="dk1"/>
          </a:effectRef>
          <a:fontRef idx="minor">
            <a:schemeClr val="dk1"/>
          </a:fontRef>
        </dgm:style>
      </dgm:prSet>
      <dgm:spPr/>
      <dgm:t>
        <a:bodyPr/>
        <a:lstStyle/>
        <a:p>
          <a:endParaRPr lang="en-US" b="1" dirty="0">
            <a:solidFill>
              <a:schemeClr val="tx1"/>
            </a:solidFill>
          </a:endParaRPr>
        </a:p>
      </dgm:t>
    </dgm:pt>
    <dgm:pt modelId="{DA485AE2-F03C-4639-BB4E-43424E1F4ED5}" type="parTrans" cxnId="{E33F043B-317B-47B1-9785-34E6AF5A735F}">
      <dgm:prSet/>
      <dgm:spPr/>
      <dgm:t>
        <a:bodyPr/>
        <a:lstStyle/>
        <a:p>
          <a:endParaRPr lang="en-US"/>
        </a:p>
      </dgm:t>
    </dgm:pt>
    <dgm:pt modelId="{928A29A3-7A1F-4505-B0D3-E64CDD10E7A5}" type="sibTrans" cxnId="{E33F043B-317B-47B1-9785-34E6AF5A735F}">
      <dgm:prSet/>
      <dgm:spPr/>
      <dgm:t>
        <a:bodyPr/>
        <a:lstStyle/>
        <a:p>
          <a:endParaRPr lang="en-US"/>
        </a:p>
      </dgm:t>
    </dgm:pt>
    <dgm:pt modelId="{EF5CDDEE-B462-4DD7-8C34-BBA44F4EF379}">
      <dgm:prSet phldrT="[Text]">
        <dgm:style>
          <a:lnRef idx="2">
            <a:schemeClr val="dk1"/>
          </a:lnRef>
          <a:fillRef idx="1">
            <a:schemeClr val="lt1"/>
          </a:fillRef>
          <a:effectRef idx="0">
            <a:schemeClr val="dk1"/>
          </a:effectRef>
          <a:fontRef idx="minor">
            <a:schemeClr val="dk1"/>
          </a:fontRef>
        </dgm:style>
      </dgm:prSet>
      <dgm:spPr/>
      <dgm:t>
        <a:bodyPr/>
        <a:lstStyle/>
        <a:p>
          <a:r>
            <a:rPr lang="en-US" b="1" dirty="0" smtClean="0">
              <a:solidFill>
                <a:schemeClr val="tx1"/>
              </a:solidFill>
            </a:rPr>
            <a:t>In the narrator’s slipper</a:t>
          </a:r>
          <a:endParaRPr lang="en-US" b="1" dirty="0">
            <a:solidFill>
              <a:schemeClr val="tx1"/>
            </a:solidFill>
          </a:endParaRPr>
        </a:p>
      </dgm:t>
    </dgm:pt>
    <dgm:pt modelId="{200DD56C-CF9A-4DAD-B177-8388E3CFBE9A}" type="parTrans" cxnId="{CB7A4385-4DBB-4E24-A87D-BCE73A28BFDF}">
      <dgm:prSet/>
      <dgm:spPr/>
      <dgm:t>
        <a:bodyPr/>
        <a:lstStyle/>
        <a:p>
          <a:endParaRPr lang="en-US"/>
        </a:p>
      </dgm:t>
    </dgm:pt>
    <dgm:pt modelId="{74D42BEB-BAA1-447D-A261-22F653DBC8EC}" type="sibTrans" cxnId="{CB7A4385-4DBB-4E24-A87D-BCE73A28BFDF}">
      <dgm:prSet/>
      <dgm:spPr/>
      <dgm:t>
        <a:bodyPr/>
        <a:lstStyle/>
        <a:p>
          <a:endParaRPr lang="en-US"/>
        </a:p>
      </dgm:t>
    </dgm:pt>
    <dgm:pt modelId="{B0A3485F-E606-4A19-AE9C-E99708F9717D}">
      <dgm:prSet phldrT="[Text]">
        <dgm:style>
          <a:lnRef idx="2">
            <a:schemeClr val="dk1"/>
          </a:lnRef>
          <a:fillRef idx="1">
            <a:schemeClr val="lt1"/>
          </a:fillRef>
          <a:effectRef idx="0">
            <a:schemeClr val="dk1"/>
          </a:effectRef>
          <a:fontRef idx="minor">
            <a:schemeClr val="dk1"/>
          </a:fontRef>
        </dgm:style>
      </dgm:prSet>
      <dgm:spPr/>
      <dgm:t>
        <a:bodyPr/>
        <a:lstStyle/>
        <a:p>
          <a:r>
            <a:rPr lang="en-US" b="1" dirty="0" smtClean="0">
              <a:solidFill>
                <a:schemeClr val="tx1"/>
              </a:solidFill>
            </a:rPr>
            <a:t>Behind the tray in the cage</a:t>
          </a:r>
          <a:endParaRPr lang="en-US" b="1" dirty="0">
            <a:solidFill>
              <a:schemeClr val="tx1"/>
            </a:solidFill>
          </a:endParaRPr>
        </a:p>
      </dgm:t>
    </dgm:pt>
    <dgm:pt modelId="{88B57ED2-7FB8-4DAD-8C7B-29856DB14468}" type="parTrans" cxnId="{9CB456E2-DEDB-4316-8703-9DA5E64E2B52}">
      <dgm:prSet/>
      <dgm:spPr/>
      <dgm:t>
        <a:bodyPr/>
        <a:lstStyle/>
        <a:p>
          <a:endParaRPr lang="en-US"/>
        </a:p>
      </dgm:t>
    </dgm:pt>
    <dgm:pt modelId="{886CA6F8-CD17-449B-B70F-B2196D3096D4}" type="sibTrans" cxnId="{9CB456E2-DEDB-4316-8703-9DA5E64E2B52}">
      <dgm:prSet/>
      <dgm:spPr/>
      <dgm:t>
        <a:bodyPr/>
        <a:lstStyle/>
        <a:p>
          <a:endParaRPr lang="en-US"/>
        </a:p>
      </dgm:t>
    </dgm:pt>
    <dgm:pt modelId="{60085BDB-6302-4680-B20D-ABE511939954}">
      <dgm:prSet phldrT="[Text]">
        <dgm:style>
          <a:lnRef idx="1">
            <a:schemeClr val="dk1"/>
          </a:lnRef>
          <a:fillRef idx="2">
            <a:schemeClr val="dk1"/>
          </a:fillRef>
          <a:effectRef idx="1">
            <a:schemeClr val="dk1"/>
          </a:effectRef>
          <a:fontRef idx="minor">
            <a:schemeClr val="dk1"/>
          </a:fontRef>
        </dgm:style>
      </dgm:prSet>
      <dgm:spPr/>
      <dgm:t>
        <a:bodyPr/>
        <a:lstStyle/>
        <a:p>
          <a:endParaRPr lang="en-US" b="1" dirty="0">
            <a:solidFill>
              <a:schemeClr val="tx1"/>
            </a:solidFill>
          </a:endParaRPr>
        </a:p>
      </dgm:t>
    </dgm:pt>
    <dgm:pt modelId="{2FF18A5E-D2E0-484A-A8DD-BA4958BBD595}" type="parTrans" cxnId="{57D7239E-1B89-4113-B340-B365281662C3}">
      <dgm:prSet/>
      <dgm:spPr/>
      <dgm:t>
        <a:bodyPr/>
        <a:lstStyle/>
        <a:p>
          <a:endParaRPr lang="en-US"/>
        </a:p>
      </dgm:t>
    </dgm:pt>
    <dgm:pt modelId="{CC24C837-C9C7-4624-A5D6-E90C21042F45}" type="sibTrans" cxnId="{57D7239E-1B89-4113-B340-B365281662C3}">
      <dgm:prSet/>
      <dgm:spPr/>
      <dgm:t>
        <a:bodyPr/>
        <a:lstStyle/>
        <a:p>
          <a:endParaRPr lang="en-US"/>
        </a:p>
      </dgm:t>
    </dgm:pt>
    <dgm:pt modelId="{982C5BEE-AC63-493D-AD9D-9775DA2E347E}" type="pres">
      <dgm:prSet presAssocID="{762A9974-6364-4586-9867-4479B8735E3C}" presName="cycle" presStyleCnt="0">
        <dgm:presLayoutVars>
          <dgm:chMax val="1"/>
          <dgm:dir/>
          <dgm:animLvl val="ctr"/>
          <dgm:resizeHandles val="exact"/>
        </dgm:presLayoutVars>
      </dgm:prSet>
      <dgm:spPr/>
      <dgm:t>
        <a:bodyPr/>
        <a:lstStyle/>
        <a:p>
          <a:endParaRPr lang="en-US"/>
        </a:p>
      </dgm:t>
    </dgm:pt>
    <dgm:pt modelId="{D41F0E3B-23F9-43A3-A22A-EE8CE7B904A5}" type="pres">
      <dgm:prSet presAssocID="{5F6E9586-03A1-4EC8-B303-5687A985C423}" presName="centerShape" presStyleLbl="node0" presStyleIdx="0" presStyleCnt="1" custScaleX="136156" custScaleY="118002"/>
      <dgm:spPr/>
      <dgm:t>
        <a:bodyPr/>
        <a:lstStyle/>
        <a:p>
          <a:endParaRPr lang="en-US"/>
        </a:p>
      </dgm:t>
    </dgm:pt>
    <dgm:pt modelId="{620E0922-ABFF-49F5-AE61-09289A24BFF4}" type="pres">
      <dgm:prSet presAssocID="{39022A49-7176-4656-BA0D-8FD2585B2B5A}" presName="Name9" presStyleLbl="parChTrans1D2" presStyleIdx="0" presStyleCnt="5"/>
      <dgm:spPr/>
      <dgm:t>
        <a:bodyPr/>
        <a:lstStyle/>
        <a:p>
          <a:endParaRPr lang="en-US"/>
        </a:p>
      </dgm:t>
    </dgm:pt>
    <dgm:pt modelId="{B38E9573-1A34-4878-93F4-9BCCAA052215}" type="pres">
      <dgm:prSet presAssocID="{39022A49-7176-4656-BA0D-8FD2585B2B5A}" presName="connTx" presStyleLbl="parChTrans1D2" presStyleIdx="0" presStyleCnt="5"/>
      <dgm:spPr/>
      <dgm:t>
        <a:bodyPr/>
        <a:lstStyle/>
        <a:p>
          <a:endParaRPr lang="en-US"/>
        </a:p>
      </dgm:t>
    </dgm:pt>
    <dgm:pt modelId="{FE6483CC-BC34-4EE8-9DC0-7344E79C9148}" type="pres">
      <dgm:prSet presAssocID="{79195F84-5530-4BD3-85A2-C7E6F820F483}" presName="node" presStyleLbl="node1" presStyleIdx="0" presStyleCnt="5" custRadScaleRad="90183" custRadScaleInc="-4839">
        <dgm:presLayoutVars>
          <dgm:bulletEnabled val="1"/>
        </dgm:presLayoutVars>
      </dgm:prSet>
      <dgm:spPr/>
      <dgm:t>
        <a:bodyPr/>
        <a:lstStyle/>
        <a:p>
          <a:endParaRPr lang="en-US"/>
        </a:p>
      </dgm:t>
    </dgm:pt>
    <dgm:pt modelId="{3E3ED5D7-D6CC-4ED4-99CE-E5F32EE5527F}" type="pres">
      <dgm:prSet presAssocID="{2FF18A5E-D2E0-484A-A8DD-BA4958BBD595}" presName="Name9" presStyleLbl="parChTrans1D2" presStyleIdx="1" presStyleCnt="5"/>
      <dgm:spPr/>
      <dgm:t>
        <a:bodyPr/>
        <a:lstStyle/>
        <a:p>
          <a:endParaRPr lang="en-US"/>
        </a:p>
      </dgm:t>
    </dgm:pt>
    <dgm:pt modelId="{A01B8680-2BC5-413D-AEF2-F3110CE15A18}" type="pres">
      <dgm:prSet presAssocID="{2FF18A5E-D2E0-484A-A8DD-BA4958BBD595}" presName="connTx" presStyleLbl="parChTrans1D2" presStyleIdx="1" presStyleCnt="5"/>
      <dgm:spPr/>
      <dgm:t>
        <a:bodyPr/>
        <a:lstStyle/>
        <a:p>
          <a:endParaRPr lang="en-US"/>
        </a:p>
      </dgm:t>
    </dgm:pt>
    <dgm:pt modelId="{96A289B8-30CC-4E6F-B32E-492260AB42DE}" type="pres">
      <dgm:prSet presAssocID="{60085BDB-6302-4680-B20D-ABE511939954}" presName="node" presStyleLbl="node1" presStyleIdx="1" presStyleCnt="5" custRadScaleRad="95695" custRadScaleInc="-7498">
        <dgm:presLayoutVars>
          <dgm:bulletEnabled val="1"/>
        </dgm:presLayoutVars>
      </dgm:prSet>
      <dgm:spPr/>
      <dgm:t>
        <a:bodyPr/>
        <a:lstStyle/>
        <a:p>
          <a:endParaRPr lang="en-US"/>
        </a:p>
      </dgm:t>
    </dgm:pt>
    <dgm:pt modelId="{46311B03-2051-4273-9911-01E0FECE1DCB}" type="pres">
      <dgm:prSet presAssocID="{DA485AE2-F03C-4639-BB4E-43424E1F4ED5}" presName="Name9" presStyleLbl="parChTrans1D2" presStyleIdx="2" presStyleCnt="5"/>
      <dgm:spPr/>
      <dgm:t>
        <a:bodyPr/>
        <a:lstStyle/>
        <a:p>
          <a:endParaRPr lang="en-US"/>
        </a:p>
      </dgm:t>
    </dgm:pt>
    <dgm:pt modelId="{EE72118A-B83F-4D4B-BB50-67A08F78FBC0}" type="pres">
      <dgm:prSet presAssocID="{DA485AE2-F03C-4639-BB4E-43424E1F4ED5}" presName="connTx" presStyleLbl="parChTrans1D2" presStyleIdx="2" presStyleCnt="5"/>
      <dgm:spPr/>
      <dgm:t>
        <a:bodyPr/>
        <a:lstStyle/>
        <a:p>
          <a:endParaRPr lang="en-US"/>
        </a:p>
      </dgm:t>
    </dgm:pt>
    <dgm:pt modelId="{C59A16FD-9A47-479A-AF85-CDCDEB1F1B53}" type="pres">
      <dgm:prSet presAssocID="{61DC612E-0D32-4C9F-8D07-6FE1CF370C49}" presName="node" presStyleLbl="node1" presStyleIdx="2" presStyleCnt="5" custRadScaleRad="91957" custRadScaleInc="-13838">
        <dgm:presLayoutVars>
          <dgm:bulletEnabled val="1"/>
        </dgm:presLayoutVars>
      </dgm:prSet>
      <dgm:spPr/>
      <dgm:t>
        <a:bodyPr/>
        <a:lstStyle/>
        <a:p>
          <a:endParaRPr lang="en-US"/>
        </a:p>
      </dgm:t>
    </dgm:pt>
    <dgm:pt modelId="{E69656E5-4EF2-4AFB-A4F5-DA1FF4B0D855}" type="pres">
      <dgm:prSet presAssocID="{200DD56C-CF9A-4DAD-B177-8388E3CFBE9A}" presName="Name9" presStyleLbl="parChTrans1D2" presStyleIdx="3" presStyleCnt="5"/>
      <dgm:spPr/>
      <dgm:t>
        <a:bodyPr/>
        <a:lstStyle/>
        <a:p>
          <a:endParaRPr lang="en-US"/>
        </a:p>
      </dgm:t>
    </dgm:pt>
    <dgm:pt modelId="{5E9D4CC9-438E-43BB-9C45-DABA56866B17}" type="pres">
      <dgm:prSet presAssocID="{200DD56C-CF9A-4DAD-B177-8388E3CFBE9A}" presName="connTx" presStyleLbl="parChTrans1D2" presStyleIdx="3" presStyleCnt="5"/>
      <dgm:spPr/>
      <dgm:t>
        <a:bodyPr/>
        <a:lstStyle/>
        <a:p>
          <a:endParaRPr lang="en-US"/>
        </a:p>
      </dgm:t>
    </dgm:pt>
    <dgm:pt modelId="{7C92CA09-1043-4835-A2F2-E95522AFEFEF}" type="pres">
      <dgm:prSet presAssocID="{EF5CDDEE-B462-4DD7-8C34-BBA44F4EF379}" presName="node" presStyleLbl="node1" presStyleIdx="3" presStyleCnt="5" custRadScaleRad="91957" custRadScaleInc="13838">
        <dgm:presLayoutVars>
          <dgm:bulletEnabled val="1"/>
        </dgm:presLayoutVars>
      </dgm:prSet>
      <dgm:spPr/>
      <dgm:t>
        <a:bodyPr/>
        <a:lstStyle/>
        <a:p>
          <a:endParaRPr lang="en-US"/>
        </a:p>
      </dgm:t>
    </dgm:pt>
    <dgm:pt modelId="{4979831F-D793-4127-BB94-345F76A942D5}" type="pres">
      <dgm:prSet presAssocID="{88B57ED2-7FB8-4DAD-8C7B-29856DB14468}" presName="Name9" presStyleLbl="parChTrans1D2" presStyleIdx="4" presStyleCnt="5"/>
      <dgm:spPr/>
      <dgm:t>
        <a:bodyPr/>
        <a:lstStyle/>
        <a:p>
          <a:endParaRPr lang="en-US"/>
        </a:p>
      </dgm:t>
    </dgm:pt>
    <dgm:pt modelId="{092C6E6D-EB43-4727-A348-3A61F5E042F1}" type="pres">
      <dgm:prSet presAssocID="{88B57ED2-7FB8-4DAD-8C7B-29856DB14468}" presName="connTx" presStyleLbl="parChTrans1D2" presStyleIdx="4" presStyleCnt="5"/>
      <dgm:spPr/>
      <dgm:t>
        <a:bodyPr/>
        <a:lstStyle/>
        <a:p>
          <a:endParaRPr lang="en-US"/>
        </a:p>
      </dgm:t>
    </dgm:pt>
    <dgm:pt modelId="{D6DCA9BC-D4FC-4F1D-BC41-3B7724DC5271}" type="pres">
      <dgm:prSet presAssocID="{B0A3485F-E606-4A19-AE9C-E99708F9717D}" presName="node" presStyleLbl="node1" presStyleIdx="4" presStyleCnt="5" custRadScaleRad="95989" custRadScaleInc="8775">
        <dgm:presLayoutVars>
          <dgm:bulletEnabled val="1"/>
        </dgm:presLayoutVars>
      </dgm:prSet>
      <dgm:spPr/>
      <dgm:t>
        <a:bodyPr/>
        <a:lstStyle/>
        <a:p>
          <a:endParaRPr lang="en-US"/>
        </a:p>
      </dgm:t>
    </dgm:pt>
  </dgm:ptLst>
  <dgm:cxnLst>
    <dgm:cxn modelId="{1E4ADED8-5FA9-4023-901A-90DC59E4AD9B}" type="presOf" srcId="{61DC612E-0D32-4C9F-8D07-6FE1CF370C49}" destId="{C59A16FD-9A47-479A-AF85-CDCDEB1F1B53}" srcOrd="0" destOrd="0" presId="urn:microsoft.com/office/officeart/2005/8/layout/radial1"/>
    <dgm:cxn modelId="{EC4FF9E1-026A-4D33-B9C7-DB865F824D1C}" type="presOf" srcId="{EF5CDDEE-B462-4DD7-8C34-BBA44F4EF379}" destId="{7C92CA09-1043-4835-A2F2-E95522AFEFEF}" srcOrd="0" destOrd="0" presId="urn:microsoft.com/office/officeart/2005/8/layout/radial1"/>
    <dgm:cxn modelId="{EB7EA5AB-0E42-4879-AF5A-870F2A402668}" srcId="{762A9974-6364-4586-9867-4479B8735E3C}" destId="{5F6E9586-03A1-4EC8-B303-5687A985C423}" srcOrd="0" destOrd="0" parTransId="{A196935A-6FFE-4A33-9C78-B08031FDDDE5}" sibTransId="{6694EC60-9229-4DC3-9BAB-10710054CD26}"/>
    <dgm:cxn modelId="{B2573E34-ED42-4510-B1C1-64E159DC2574}" type="presOf" srcId="{200DD56C-CF9A-4DAD-B177-8388E3CFBE9A}" destId="{5E9D4CC9-438E-43BB-9C45-DABA56866B17}" srcOrd="1" destOrd="0" presId="urn:microsoft.com/office/officeart/2005/8/layout/radial1"/>
    <dgm:cxn modelId="{34810203-DDD4-41E6-AD1D-C5049CC8BF47}" type="presOf" srcId="{200DD56C-CF9A-4DAD-B177-8388E3CFBE9A}" destId="{E69656E5-4EF2-4AFB-A4F5-DA1FF4B0D855}" srcOrd="0" destOrd="0" presId="urn:microsoft.com/office/officeart/2005/8/layout/radial1"/>
    <dgm:cxn modelId="{FD87FB96-66E2-4B85-936E-60ECD81BF1B2}" type="presOf" srcId="{DA485AE2-F03C-4639-BB4E-43424E1F4ED5}" destId="{EE72118A-B83F-4D4B-BB50-67A08F78FBC0}" srcOrd="1" destOrd="0" presId="urn:microsoft.com/office/officeart/2005/8/layout/radial1"/>
    <dgm:cxn modelId="{AD4E16B8-FBA3-476D-A45D-070816C7EF89}" type="presOf" srcId="{762A9974-6364-4586-9867-4479B8735E3C}" destId="{982C5BEE-AC63-493D-AD9D-9775DA2E347E}" srcOrd="0" destOrd="0" presId="urn:microsoft.com/office/officeart/2005/8/layout/radial1"/>
    <dgm:cxn modelId="{B96ADB5C-D16A-497C-B27D-02390D51AA7D}" type="presOf" srcId="{DA485AE2-F03C-4639-BB4E-43424E1F4ED5}" destId="{46311B03-2051-4273-9911-01E0FECE1DCB}" srcOrd="0" destOrd="0" presId="urn:microsoft.com/office/officeart/2005/8/layout/radial1"/>
    <dgm:cxn modelId="{8DBAFB83-8F81-4D9C-A3A2-E6D70D516075}" type="presOf" srcId="{79195F84-5530-4BD3-85A2-C7E6F820F483}" destId="{FE6483CC-BC34-4EE8-9DC0-7344E79C9148}" srcOrd="0" destOrd="0" presId="urn:microsoft.com/office/officeart/2005/8/layout/radial1"/>
    <dgm:cxn modelId="{0916CDF5-ECD5-48B9-BF36-7A7F372085F2}" type="presOf" srcId="{2FF18A5E-D2E0-484A-A8DD-BA4958BBD595}" destId="{A01B8680-2BC5-413D-AEF2-F3110CE15A18}" srcOrd="1" destOrd="0" presId="urn:microsoft.com/office/officeart/2005/8/layout/radial1"/>
    <dgm:cxn modelId="{0C82B52F-DF8B-4B1B-93D4-EB874F70ED9E}" type="presOf" srcId="{2FF18A5E-D2E0-484A-A8DD-BA4958BBD595}" destId="{3E3ED5D7-D6CC-4ED4-99CE-E5F32EE5527F}" srcOrd="0" destOrd="0" presId="urn:microsoft.com/office/officeart/2005/8/layout/radial1"/>
    <dgm:cxn modelId="{CB7A4385-4DBB-4E24-A87D-BCE73A28BFDF}" srcId="{5F6E9586-03A1-4EC8-B303-5687A985C423}" destId="{EF5CDDEE-B462-4DD7-8C34-BBA44F4EF379}" srcOrd="3" destOrd="0" parTransId="{200DD56C-CF9A-4DAD-B177-8388E3CFBE9A}" sibTransId="{74D42BEB-BAA1-447D-A261-22F653DBC8EC}"/>
    <dgm:cxn modelId="{9220B22D-0514-4BC7-9A6A-8501A5978882}" type="presOf" srcId="{60085BDB-6302-4680-B20D-ABE511939954}" destId="{96A289B8-30CC-4E6F-B32E-492260AB42DE}" srcOrd="0" destOrd="0" presId="urn:microsoft.com/office/officeart/2005/8/layout/radial1"/>
    <dgm:cxn modelId="{9EFABA66-1459-4A7B-9174-8B4590FA417E}" type="presOf" srcId="{5F6E9586-03A1-4EC8-B303-5687A985C423}" destId="{D41F0E3B-23F9-43A3-A22A-EE8CE7B904A5}" srcOrd="0" destOrd="0" presId="urn:microsoft.com/office/officeart/2005/8/layout/radial1"/>
    <dgm:cxn modelId="{D88BD854-010E-44A3-B53C-520417C55C3F}" type="presOf" srcId="{B0A3485F-E606-4A19-AE9C-E99708F9717D}" destId="{D6DCA9BC-D4FC-4F1D-BC41-3B7724DC5271}" srcOrd="0" destOrd="0" presId="urn:microsoft.com/office/officeart/2005/8/layout/radial1"/>
    <dgm:cxn modelId="{094333F0-1BBA-4241-9DC6-B8D99ADF7F51}" type="presOf" srcId="{88B57ED2-7FB8-4DAD-8C7B-29856DB14468}" destId="{092C6E6D-EB43-4727-A348-3A61F5E042F1}" srcOrd="1" destOrd="0" presId="urn:microsoft.com/office/officeart/2005/8/layout/radial1"/>
    <dgm:cxn modelId="{D6012433-6E14-48B4-845E-82A9E7982A9A}" srcId="{5F6E9586-03A1-4EC8-B303-5687A985C423}" destId="{79195F84-5530-4BD3-85A2-C7E6F820F483}" srcOrd="0" destOrd="0" parTransId="{39022A49-7176-4656-BA0D-8FD2585B2B5A}" sibTransId="{B107EBFB-C04A-4E1F-B03A-446C596DD429}"/>
    <dgm:cxn modelId="{5F7022F2-EA22-4900-823D-3C64F4A88E15}" type="presOf" srcId="{39022A49-7176-4656-BA0D-8FD2585B2B5A}" destId="{B38E9573-1A34-4878-93F4-9BCCAA052215}" srcOrd="1" destOrd="0" presId="urn:microsoft.com/office/officeart/2005/8/layout/radial1"/>
    <dgm:cxn modelId="{E33F043B-317B-47B1-9785-34E6AF5A735F}" srcId="{5F6E9586-03A1-4EC8-B303-5687A985C423}" destId="{61DC612E-0D32-4C9F-8D07-6FE1CF370C49}" srcOrd="2" destOrd="0" parTransId="{DA485AE2-F03C-4639-BB4E-43424E1F4ED5}" sibTransId="{928A29A3-7A1F-4505-B0D3-E64CDD10E7A5}"/>
    <dgm:cxn modelId="{57D7239E-1B89-4113-B340-B365281662C3}" srcId="{5F6E9586-03A1-4EC8-B303-5687A985C423}" destId="{60085BDB-6302-4680-B20D-ABE511939954}" srcOrd="1" destOrd="0" parTransId="{2FF18A5E-D2E0-484A-A8DD-BA4958BBD595}" sibTransId="{CC24C837-C9C7-4624-A5D6-E90C21042F45}"/>
    <dgm:cxn modelId="{6E72C34D-B0F5-4FBF-84AD-53C9A9A81A05}" type="presOf" srcId="{88B57ED2-7FB8-4DAD-8C7B-29856DB14468}" destId="{4979831F-D793-4127-BB94-345F76A942D5}" srcOrd="0" destOrd="0" presId="urn:microsoft.com/office/officeart/2005/8/layout/radial1"/>
    <dgm:cxn modelId="{98318C88-9412-4B0C-B949-0846167699F8}" type="presOf" srcId="{39022A49-7176-4656-BA0D-8FD2585B2B5A}" destId="{620E0922-ABFF-49F5-AE61-09289A24BFF4}" srcOrd="0" destOrd="0" presId="urn:microsoft.com/office/officeart/2005/8/layout/radial1"/>
    <dgm:cxn modelId="{9CB456E2-DEDB-4316-8703-9DA5E64E2B52}" srcId="{5F6E9586-03A1-4EC8-B303-5687A985C423}" destId="{B0A3485F-E606-4A19-AE9C-E99708F9717D}" srcOrd="4" destOrd="0" parTransId="{88B57ED2-7FB8-4DAD-8C7B-29856DB14468}" sibTransId="{886CA6F8-CD17-449B-B70F-B2196D3096D4}"/>
    <dgm:cxn modelId="{18A998E5-51C8-430A-A611-27880345C515}" type="presParOf" srcId="{982C5BEE-AC63-493D-AD9D-9775DA2E347E}" destId="{D41F0E3B-23F9-43A3-A22A-EE8CE7B904A5}" srcOrd="0" destOrd="0" presId="urn:microsoft.com/office/officeart/2005/8/layout/radial1"/>
    <dgm:cxn modelId="{F630170B-600B-4E92-BE9E-AA5485554733}" type="presParOf" srcId="{982C5BEE-AC63-493D-AD9D-9775DA2E347E}" destId="{620E0922-ABFF-49F5-AE61-09289A24BFF4}" srcOrd="1" destOrd="0" presId="urn:microsoft.com/office/officeart/2005/8/layout/radial1"/>
    <dgm:cxn modelId="{241703AB-07B0-4842-A153-2DE3F3427888}" type="presParOf" srcId="{620E0922-ABFF-49F5-AE61-09289A24BFF4}" destId="{B38E9573-1A34-4878-93F4-9BCCAA052215}" srcOrd="0" destOrd="0" presId="urn:microsoft.com/office/officeart/2005/8/layout/radial1"/>
    <dgm:cxn modelId="{F96D5251-6C3A-4FEE-B214-E477BDB6F298}" type="presParOf" srcId="{982C5BEE-AC63-493D-AD9D-9775DA2E347E}" destId="{FE6483CC-BC34-4EE8-9DC0-7344E79C9148}" srcOrd="2" destOrd="0" presId="urn:microsoft.com/office/officeart/2005/8/layout/radial1"/>
    <dgm:cxn modelId="{146D4D4A-5C44-4A00-81E2-9066455B6E3C}" type="presParOf" srcId="{982C5BEE-AC63-493D-AD9D-9775DA2E347E}" destId="{3E3ED5D7-D6CC-4ED4-99CE-E5F32EE5527F}" srcOrd="3" destOrd="0" presId="urn:microsoft.com/office/officeart/2005/8/layout/radial1"/>
    <dgm:cxn modelId="{F3A18A6B-32DF-4352-AF6B-720F7DC604B3}" type="presParOf" srcId="{3E3ED5D7-D6CC-4ED4-99CE-E5F32EE5527F}" destId="{A01B8680-2BC5-413D-AEF2-F3110CE15A18}" srcOrd="0" destOrd="0" presId="urn:microsoft.com/office/officeart/2005/8/layout/radial1"/>
    <dgm:cxn modelId="{AF81D774-253D-41CB-A331-17684777CE78}" type="presParOf" srcId="{982C5BEE-AC63-493D-AD9D-9775DA2E347E}" destId="{96A289B8-30CC-4E6F-B32E-492260AB42DE}" srcOrd="4" destOrd="0" presId="urn:microsoft.com/office/officeart/2005/8/layout/radial1"/>
    <dgm:cxn modelId="{357F24F7-AAB6-4B92-B0EA-3AEDA7214D52}" type="presParOf" srcId="{982C5BEE-AC63-493D-AD9D-9775DA2E347E}" destId="{46311B03-2051-4273-9911-01E0FECE1DCB}" srcOrd="5" destOrd="0" presId="urn:microsoft.com/office/officeart/2005/8/layout/radial1"/>
    <dgm:cxn modelId="{0E1A39B7-8FCA-4BCE-A9B7-0E38CF3C8BE1}" type="presParOf" srcId="{46311B03-2051-4273-9911-01E0FECE1DCB}" destId="{EE72118A-B83F-4D4B-BB50-67A08F78FBC0}" srcOrd="0" destOrd="0" presId="urn:microsoft.com/office/officeart/2005/8/layout/radial1"/>
    <dgm:cxn modelId="{96BDCFB4-B93D-4CFD-91E1-321535B1D992}" type="presParOf" srcId="{982C5BEE-AC63-493D-AD9D-9775DA2E347E}" destId="{C59A16FD-9A47-479A-AF85-CDCDEB1F1B53}" srcOrd="6" destOrd="0" presId="urn:microsoft.com/office/officeart/2005/8/layout/radial1"/>
    <dgm:cxn modelId="{E09EBF37-C684-4645-991A-5CCE9871FC79}" type="presParOf" srcId="{982C5BEE-AC63-493D-AD9D-9775DA2E347E}" destId="{E69656E5-4EF2-4AFB-A4F5-DA1FF4B0D855}" srcOrd="7" destOrd="0" presId="urn:microsoft.com/office/officeart/2005/8/layout/radial1"/>
    <dgm:cxn modelId="{824389AE-8EB7-4B8B-90FC-3E77F5F49272}" type="presParOf" srcId="{E69656E5-4EF2-4AFB-A4F5-DA1FF4B0D855}" destId="{5E9D4CC9-438E-43BB-9C45-DABA56866B17}" srcOrd="0" destOrd="0" presId="urn:microsoft.com/office/officeart/2005/8/layout/radial1"/>
    <dgm:cxn modelId="{856B029A-CDF4-4779-8BB4-61E6DB2DF392}" type="presParOf" srcId="{982C5BEE-AC63-493D-AD9D-9775DA2E347E}" destId="{7C92CA09-1043-4835-A2F2-E95522AFEFEF}" srcOrd="8" destOrd="0" presId="urn:microsoft.com/office/officeart/2005/8/layout/radial1"/>
    <dgm:cxn modelId="{B367EAFD-AD35-4BD9-96AD-F241A63CBC44}" type="presParOf" srcId="{982C5BEE-AC63-493D-AD9D-9775DA2E347E}" destId="{4979831F-D793-4127-BB94-345F76A942D5}" srcOrd="9" destOrd="0" presId="urn:microsoft.com/office/officeart/2005/8/layout/radial1"/>
    <dgm:cxn modelId="{5F700056-10B1-4D92-905D-06E8981A7BC6}" type="presParOf" srcId="{4979831F-D793-4127-BB94-345F76A942D5}" destId="{092C6E6D-EB43-4727-A348-3A61F5E042F1}" srcOrd="0" destOrd="0" presId="urn:microsoft.com/office/officeart/2005/8/layout/radial1"/>
    <dgm:cxn modelId="{6F5C0DBC-1950-471F-A08A-FB7DBCF36064}" type="presParOf" srcId="{982C5BEE-AC63-493D-AD9D-9775DA2E347E}" destId="{D6DCA9BC-D4FC-4F1D-BC41-3B7724DC5271}" srcOrd="10" destOrd="0" presId="urn:microsoft.com/office/officeart/2005/8/layout/radial1"/>
  </dgm:cxnLst>
  <dgm:bg/>
  <dgm:whole/>
  <dgm:extLst>
    <a:ext uri="http://schemas.microsoft.com/office/drawing/2008/diagram">
      <dsp:dataModelExt xmlns:dsp="http://schemas.microsoft.com/office/drawing/2008/diagram" relId="rId8"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radial5">
  <dgm:title val=""/>
  <dgm:desc val=""/>
  <dgm:catLst>
    <dgm:cat type="relationship" pri="23000"/>
    <dgm:cat type="cycle" pri="11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Name0">
    <dgm:varLst>
      <dgm:chMax val="1"/>
      <dgm:dir/>
      <dgm:animLvl val="ctr"/>
      <dgm:resizeHandles val="exact"/>
    </dgm:varLst>
    <dgm:choose name="Name1">
      <dgm:if name="Name2" func="var" arg="dir" op="equ" val="norm">
        <dgm:alg type="cycle">
          <dgm:param type="stAng" val="0"/>
          <dgm:param type="spanAng" val="360"/>
          <dgm:param type="ctrShpMap" val="fNode"/>
        </dgm:alg>
      </dgm:if>
      <dgm:else name="Name3">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w" for="ch" forName="parTrans" refType="w" refFor="ch" refForName="centerShape" fact="0.4"/>
      <dgm:constr type="w" for="ch" forName="node" refType="w" refFor="ch" refForName="centerShape" op="equ" fact="1.25"/>
      <dgm:constr type="sp" refType="w" refFor="ch" refForName="centerShape" op="equ" fact="0.4"/>
      <dgm:constr type="sibSp" refType="w" refFor="ch" refForName="node" fact="0.3"/>
      <dgm:constr type="primFontSz" for="ch" forName="centerShape" val="65"/>
      <dgm:constr type="primFontSz" for="des" forName="node" op="equ" val="65"/>
      <dgm:constr type="primFontSz" for="des" forName="node" refType="primFontSz" refFor="ch" refForName="centerShape" op="lte"/>
      <dgm:constr type="primFontSz" for="des" forName="connectorText" op="equ" val="55"/>
      <dgm:constr type="primFontSz" for="des" forName="connectorText" refType="primFontSz" refFor="ch" refForName="centerShape" op="lte" fact="0.8"/>
      <dgm:constr type="primFontSz" for="des" forName="connectorText" refType="primFontSz" refFor="des" refForName="node" op="lte"/>
    </dgm:constrLst>
    <dgm:choose name="Name4">
      <dgm:if name="Name5" axis="ch ch" ptType="node node" st="1 1" cnt="1 0" func="cnt" op="lte" val="6">
        <dgm:ruleLst>
          <dgm:rule type="w" for="ch" forName="node" val="NaN" fact="1" max="NaN"/>
        </dgm:ruleLst>
      </dgm:if>
      <dgm:if name="Name6" axis="ch ch" ptType="node node" st="1 1" cnt="1 0" func="cnt" op="lte" val="8">
        <dgm:ruleLst>
          <dgm:rule type="w" for="ch" forName="node" val="NaN" fact="0.9" max="NaN"/>
        </dgm:ruleLst>
      </dgm:if>
      <dgm:if name="Name7" axis="ch ch" ptType="node node" st="1 1" cnt="1 0" func="cnt" op="lte" val="10">
        <dgm:ruleLst>
          <dgm:rule type="w" for="ch" forName="node" val="NaN" fact="0.8" max="NaN"/>
        </dgm:ruleLst>
      </dgm:if>
      <dgm:if name="Name8" axis="ch ch" ptType="node node" st="1 1" cnt="1 0" func="cnt" op="lte" val="12">
        <dgm:ruleLst>
          <dgm:rule type="w" for="ch" forName="node" val="NaN" fact="0.7" max="NaN"/>
        </dgm:ruleLst>
      </dgm:if>
      <dgm:if name="Name9" axis="ch ch" ptType="node node" st="1 1" cnt="1 0" func="cnt" op="lte" val="14">
        <dgm:ruleLst>
          <dgm:rule type="w" for="ch" forName="node" val="NaN" fact="0.6" max="NaN"/>
        </dgm:ruleLst>
      </dgm:if>
      <dgm:else name="Name10">
        <dgm:ruleLst>
          <dgm:rule type="w" for="ch" forName="node" val="NaN" fact="0.5" max="NaN"/>
        </dgm:ruleLst>
      </dgm:else>
    </dgm:choose>
    <dgm:forEach name="Name11"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12" axis="ch">
        <dgm:forEach name="Name13" axis="self" ptType="parTrans">
          <dgm:layoutNode name="parTrans" styleLbl="sibTrans2D1">
            <dgm:alg type="conn">
              <dgm:param type="begPts" val="auto"/>
              <dgm:param type="endPts" val="auto"/>
            </dgm:alg>
            <dgm:shape xmlns:r="http://schemas.openxmlformats.org/officeDocument/2006/relationships" type="conn" r:blip="">
              <dgm:adjLst/>
            </dgm:shape>
            <dgm:presOf axis="self"/>
            <dgm:constrLst>
              <dgm:constr type="h" refType="w" fact="0.85"/>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name="Name14" axis="self" ptType="node">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1"/>
              <dgm:constr type="bMarg" refType="primFontSz" fact="0.1"/>
              <dgm:constr type="lMarg" refType="primFontSz" fact="0.1"/>
              <dgm:constr type="rMarg" refType="primFontSz" fact="0.1"/>
            </dgm:constrLst>
            <dgm:ruleLst>
              <dgm:rule type="w" val="INF" fact="NaN" max="NaN"/>
              <dgm:rule type="primFontSz" val="5" fact="NaN" max="NaN"/>
            </dgm:ruleLst>
          </dgm:layoutNode>
        </dgm:forEach>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radial1">
  <dgm:title val=""/>
  <dgm:desc val=""/>
  <dgm:catLst>
    <dgm:cat type="relationship" pri="22000"/>
    <dgm:cat type="cycle" pri="10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90"/>
              <dgm:param type="spanAng" val="360"/>
              <dgm:param type="ctrShpMap" val="fNode"/>
            </dgm:alg>
          </dgm:if>
          <dgm:else name="Name4">
            <dgm:alg type="cycle">
              <dgm:param type="stAng" val="0"/>
              <dgm:param type="spanAng" val="360"/>
              <dgm:param type="ctrShpMap" val="fNode"/>
            </dgm:alg>
          </dgm:else>
        </dgm:choose>
      </dgm:if>
      <dgm:else name="Name5">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w" for="ch" forName="node" refType="w" refFor="ch" refForName="centerShape" op="equ"/>
      <dgm:constr type="sp" refType="w" refFor="ch" refForName="node" fact="0.3"/>
      <dgm:constr type="sibSp" refType="w" refFor="ch" refForName="node" fact="0.3"/>
      <dgm:constr type="primFontSz" for="ch" forName="centerShape" val="65"/>
      <dgm:constr type="primFontSz" for="des" forName="node" op="equ" val="65"/>
      <dgm:constr type="primFontSz" for="des" forName="connTx" val="55"/>
      <dgm:constr type="primFontSz" for="des" forName="connTx" refType="primFontSz" refFor="ch" refForName="centerShape" op="lte" fact="0.8"/>
    </dgm:constrLst>
    <dgm:ruleLst/>
    <dgm:forEach name="Name6"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name="Name7" axis="ch">
        <dgm:forEach name="Name8" axis="self" ptType="parTrans">
          <dgm:layoutNode name="Name9">
            <dgm:alg type="conn">
              <dgm:param type="dim" val="1D"/>
              <dgm:param type="begPts" val="auto"/>
              <dgm:param type="endPts" val="auto"/>
              <dgm:param type="begSty" val="noArr"/>
              <dgm:param type="endSty" val="noArr"/>
            </dgm:alg>
            <dgm:shape xmlns:r="http://schemas.openxmlformats.org/officeDocument/2006/relationships" type="conn" r:blip="">
              <dgm:adjLst/>
            </dgm:shape>
            <dgm:presOf axis="self"/>
            <dgm:constrLst>
              <dgm:constr type="connDist"/>
              <dgm:constr type="userA" for="ch" refType="connDist"/>
              <dgm:constr type="w" val="1"/>
              <dgm:constr type="h" val="5"/>
              <dgm:constr type="begPad"/>
              <dgm:constr type="endPad"/>
            </dgm:constrLst>
            <dgm:rule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w" val="NaN" fact="0.8" max="NaN"/>
                <dgm:rule type="h" val="NaN" fact="1" max="NaN"/>
                <dgm:rule type="primFontSz" val="5" fact="NaN" max="NaN"/>
              </dgm:ruleLst>
            </dgm:layoutNode>
          </dgm:layoutNode>
        </dgm:forEach>
        <dgm:forEach name="Name10" axis="self" ptType="node">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radial1">
  <dgm:title val=""/>
  <dgm:desc val=""/>
  <dgm:catLst>
    <dgm:cat type="relationship" pri="22000"/>
    <dgm:cat type="cycle" pri="10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90"/>
              <dgm:param type="spanAng" val="360"/>
              <dgm:param type="ctrShpMap" val="fNode"/>
            </dgm:alg>
          </dgm:if>
          <dgm:else name="Name4">
            <dgm:alg type="cycle">
              <dgm:param type="stAng" val="0"/>
              <dgm:param type="spanAng" val="360"/>
              <dgm:param type="ctrShpMap" val="fNode"/>
            </dgm:alg>
          </dgm:else>
        </dgm:choose>
      </dgm:if>
      <dgm:else name="Name5">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w" for="ch" forName="node" refType="w" refFor="ch" refForName="centerShape" op="equ"/>
      <dgm:constr type="sp" refType="w" refFor="ch" refForName="node" fact="0.3"/>
      <dgm:constr type="sibSp" refType="w" refFor="ch" refForName="node" fact="0.3"/>
      <dgm:constr type="primFontSz" for="ch" forName="centerShape" val="65"/>
      <dgm:constr type="primFontSz" for="des" forName="node" op="equ" val="65"/>
      <dgm:constr type="primFontSz" for="des" forName="connTx" val="55"/>
      <dgm:constr type="primFontSz" for="des" forName="connTx" refType="primFontSz" refFor="ch" refForName="centerShape" op="lte" fact="0.8"/>
    </dgm:constrLst>
    <dgm:ruleLst/>
    <dgm:forEach name="Name6"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name="Name7" axis="ch">
        <dgm:forEach name="Name8" axis="self" ptType="parTrans">
          <dgm:layoutNode name="Name9">
            <dgm:alg type="conn">
              <dgm:param type="dim" val="1D"/>
              <dgm:param type="begPts" val="auto"/>
              <dgm:param type="endPts" val="auto"/>
              <dgm:param type="begSty" val="noArr"/>
              <dgm:param type="endSty" val="noArr"/>
            </dgm:alg>
            <dgm:shape xmlns:r="http://schemas.openxmlformats.org/officeDocument/2006/relationships" type="conn" r:blip="">
              <dgm:adjLst/>
            </dgm:shape>
            <dgm:presOf axis="self"/>
            <dgm:constrLst>
              <dgm:constr type="connDist"/>
              <dgm:constr type="userA" for="ch" refType="connDist"/>
              <dgm:constr type="w" val="1"/>
              <dgm:constr type="h" val="5"/>
              <dgm:constr type="begPad"/>
              <dgm:constr type="endPad"/>
            </dgm:constrLst>
            <dgm:rule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w" val="NaN" fact="0.8" max="NaN"/>
                <dgm:rule type="h" val="NaN" fact="1" max="NaN"/>
                <dgm:rule type="primFontSz" val="5" fact="NaN" max="NaN"/>
              </dgm:ruleLst>
            </dgm:layoutNode>
          </dgm:layoutNode>
        </dgm:forEach>
        <dgm:forEach name="Name10" axis="self" ptType="node">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5CD13C2E-C796-4F86-B1FF-899E8CB8B8DB}" type="datetimeFigureOut">
              <a:rPr lang="en-US" smtClean="0"/>
              <a:t>5/12/2014</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5A3AE64A-74DE-4356-ACF9-960450267272}" type="slidenum">
              <a:rPr lang="en-US" smtClean="0"/>
              <a:t>‹#›</a:t>
            </a:fld>
            <a:endParaRPr lang="en-US"/>
          </a:p>
        </p:txBody>
      </p:sp>
    </p:spTree>
    <p:extLst>
      <p:ext uri="{BB962C8B-B14F-4D97-AF65-F5344CB8AC3E}">
        <p14:creationId xmlns:p14="http://schemas.microsoft.com/office/powerpoint/2010/main" val="3366113070"/>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F8879E0-55F5-4AEC-817C-33047A844C64}" type="datetimeFigureOut">
              <a:rPr lang="en-US" smtClean="0"/>
              <a:t>5/12/2014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032DD3B-2750-4A63-93D2-DBD7E06FB376}" type="slidenum">
              <a:rPr lang="en-US" smtClean="0"/>
              <a:t>‹#›</a:t>
            </a:fld>
            <a:endParaRPr lang="en-US"/>
          </a:p>
        </p:txBody>
      </p:sp>
    </p:spTree>
    <p:extLst>
      <p:ext uri="{BB962C8B-B14F-4D97-AF65-F5344CB8AC3E}">
        <p14:creationId xmlns:p14="http://schemas.microsoft.com/office/powerpoint/2010/main" val="281041628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608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4608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200">
                <a:solidFill>
                  <a:schemeClr val="tx1"/>
                </a:solidFill>
                <a:latin typeface="Calibri" pitchFamily="34" charset="0"/>
              </a:defRPr>
            </a:lvl1pPr>
            <a:lvl2pPr marL="714792" indent="-274920" eaLnBrk="0" hangingPunct="0">
              <a:spcBef>
                <a:spcPct val="30000"/>
              </a:spcBef>
              <a:defRPr sz="1200">
                <a:solidFill>
                  <a:schemeClr val="tx1"/>
                </a:solidFill>
                <a:latin typeface="Calibri" pitchFamily="34" charset="0"/>
              </a:defRPr>
            </a:lvl2pPr>
            <a:lvl3pPr marL="1099680" indent="-219936" eaLnBrk="0" hangingPunct="0">
              <a:spcBef>
                <a:spcPct val="30000"/>
              </a:spcBef>
              <a:defRPr sz="1200">
                <a:solidFill>
                  <a:schemeClr val="tx1"/>
                </a:solidFill>
                <a:latin typeface="Calibri" pitchFamily="34" charset="0"/>
              </a:defRPr>
            </a:lvl3pPr>
            <a:lvl4pPr marL="1539552" indent="-219936" eaLnBrk="0" hangingPunct="0">
              <a:spcBef>
                <a:spcPct val="30000"/>
              </a:spcBef>
              <a:defRPr sz="1200">
                <a:solidFill>
                  <a:schemeClr val="tx1"/>
                </a:solidFill>
                <a:latin typeface="Calibri" pitchFamily="34" charset="0"/>
              </a:defRPr>
            </a:lvl4pPr>
            <a:lvl5pPr marL="1979425" indent="-219936" eaLnBrk="0" hangingPunct="0">
              <a:spcBef>
                <a:spcPct val="30000"/>
              </a:spcBef>
              <a:defRPr sz="1200">
                <a:solidFill>
                  <a:schemeClr val="tx1"/>
                </a:solidFill>
                <a:latin typeface="Calibri" pitchFamily="34" charset="0"/>
              </a:defRPr>
            </a:lvl5pPr>
            <a:lvl6pPr marL="2419297" indent="-219936" eaLnBrk="0" fontAlgn="base" hangingPunct="0">
              <a:spcBef>
                <a:spcPct val="30000"/>
              </a:spcBef>
              <a:spcAft>
                <a:spcPct val="0"/>
              </a:spcAft>
              <a:defRPr sz="1200">
                <a:solidFill>
                  <a:schemeClr val="tx1"/>
                </a:solidFill>
                <a:latin typeface="Calibri" pitchFamily="34" charset="0"/>
              </a:defRPr>
            </a:lvl6pPr>
            <a:lvl7pPr marL="2859169" indent="-219936" eaLnBrk="0" fontAlgn="base" hangingPunct="0">
              <a:spcBef>
                <a:spcPct val="30000"/>
              </a:spcBef>
              <a:spcAft>
                <a:spcPct val="0"/>
              </a:spcAft>
              <a:defRPr sz="1200">
                <a:solidFill>
                  <a:schemeClr val="tx1"/>
                </a:solidFill>
                <a:latin typeface="Calibri" pitchFamily="34" charset="0"/>
              </a:defRPr>
            </a:lvl7pPr>
            <a:lvl8pPr marL="3299041" indent="-219936" eaLnBrk="0" fontAlgn="base" hangingPunct="0">
              <a:spcBef>
                <a:spcPct val="30000"/>
              </a:spcBef>
              <a:spcAft>
                <a:spcPct val="0"/>
              </a:spcAft>
              <a:defRPr sz="1200">
                <a:solidFill>
                  <a:schemeClr val="tx1"/>
                </a:solidFill>
                <a:latin typeface="Calibri" pitchFamily="34" charset="0"/>
              </a:defRPr>
            </a:lvl8pPr>
            <a:lvl9pPr marL="3738913" indent="-219936" eaLnBrk="0" fontAlgn="base" hangingPunct="0">
              <a:spcBef>
                <a:spcPct val="30000"/>
              </a:spcBef>
              <a:spcAft>
                <a:spcPct val="0"/>
              </a:spcAft>
              <a:defRPr sz="1200">
                <a:solidFill>
                  <a:schemeClr val="tx1"/>
                </a:solidFill>
                <a:latin typeface="Calibri" pitchFamily="34" charset="0"/>
              </a:defRPr>
            </a:lvl9pPr>
          </a:lstStyle>
          <a:p>
            <a:pPr eaLnBrk="1" hangingPunct="1">
              <a:spcBef>
                <a:spcPct val="0"/>
              </a:spcBef>
            </a:pPr>
            <a:fld id="{8ABAEF3B-0BB1-4208-A8F9-2723F68E6289}" type="slidenum">
              <a:rPr lang="en-US" altLang="en-US" smtClean="0">
                <a:latin typeface="Arial" charset="0"/>
              </a:rPr>
              <a:pPr eaLnBrk="1" hangingPunct="1">
                <a:spcBef>
                  <a:spcPct val="0"/>
                </a:spcBef>
              </a:pPr>
              <a:t>1</a:t>
            </a:fld>
            <a:endParaRPr lang="en-US" altLang="en-US" smtClean="0">
              <a:latin typeface="Arial"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smtClean="0"/>
          </a:p>
        </p:txBody>
      </p:sp>
      <p:sp>
        <p:nvSpPr>
          <p:cNvPr id="4" name="Slide Number Placeholder 3"/>
          <p:cNvSpPr>
            <a:spLocks noGrp="1"/>
          </p:cNvSpPr>
          <p:nvPr>
            <p:ph type="sldNum" sz="quarter" idx="10"/>
          </p:nvPr>
        </p:nvSpPr>
        <p:spPr/>
        <p:txBody>
          <a:bodyPr/>
          <a:lstStyle/>
          <a:p>
            <a:fld id="{4C6C7587-F06F-42F1-B5D5-61C2089C57F2}" type="slidenum">
              <a:rPr lang="en-US" smtClean="0"/>
              <a:pPr/>
              <a:t>10</a:t>
            </a:fld>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smtClean="0"/>
          </a:p>
        </p:txBody>
      </p:sp>
      <p:sp>
        <p:nvSpPr>
          <p:cNvPr id="4" name="Slide Number Placeholder 3"/>
          <p:cNvSpPr>
            <a:spLocks noGrp="1"/>
          </p:cNvSpPr>
          <p:nvPr>
            <p:ph type="sldNum" sz="quarter" idx="10"/>
          </p:nvPr>
        </p:nvSpPr>
        <p:spPr/>
        <p:txBody>
          <a:bodyPr/>
          <a:lstStyle/>
          <a:p>
            <a:fld id="{4C6C7587-F06F-42F1-B5D5-61C2089C57F2}" type="slidenum">
              <a:rPr lang="en-US" smtClean="0"/>
              <a:pPr/>
              <a:t>11</a:t>
            </a:fld>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813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dirty="0"/>
          </a:p>
        </p:txBody>
      </p:sp>
      <p:sp>
        <p:nvSpPr>
          <p:cNvPr id="4813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BC548080-CFD4-4007-8F0C-9ABE8DBC0231}" type="slidenum">
              <a:rPr lang="en-US" altLang="en-US" smtClean="0">
                <a:latin typeface="Arial" charset="0"/>
              </a:rPr>
              <a:pPr eaLnBrk="1" hangingPunct="1">
                <a:spcBef>
                  <a:spcPct val="0"/>
                </a:spcBef>
              </a:pPr>
              <a:t>12</a:t>
            </a:fld>
            <a:endParaRPr lang="en-US" altLang="en-US" smtClean="0">
              <a:latin typeface="Arial" charset="0"/>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915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normAutofit fontScale="85000" lnSpcReduction="20000"/>
          </a:bodyPr>
          <a:lstStyle/>
          <a:p>
            <a:endParaRPr lang="en-US" altLang="en-US" dirty="0"/>
          </a:p>
        </p:txBody>
      </p:sp>
      <p:sp>
        <p:nvSpPr>
          <p:cNvPr id="4915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67859301-A4FB-4CFB-AE34-BB161D51A19E}" type="slidenum">
              <a:rPr lang="en-US" altLang="en-US" smtClean="0">
                <a:latin typeface="Arial" charset="0"/>
              </a:rPr>
              <a:pPr eaLnBrk="1" hangingPunct="1">
                <a:spcBef>
                  <a:spcPct val="0"/>
                </a:spcBef>
              </a:pPr>
              <a:t>13</a:t>
            </a:fld>
            <a:endParaRPr lang="en-US" altLang="en-US" smtClean="0">
              <a:latin typeface="Arial" charset="0"/>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defTabSz="864931">
              <a:defRPr/>
            </a:pPr>
            <a:endParaRPr lang="en-US" dirty="0" smtClean="0"/>
          </a:p>
        </p:txBody>
      </p:sp>
      <p:sp>
        <p:nvSpPr>
          <p:cNvPr id="4" name="Slide Number Placeholder 3"/>
          <p:cNvSpPr>
            <a:spLocks noGrp="1"/>
          </p:cNvSpPr>
          <p:nvPr>
            <p:ph type="sldNum" sz="quarter" idx="10"/>
          </p:nvPr>
        </p:nvSpPr>
        <p:spPr/>
        <p:txBody>
          <a:bodyPr/>
          <a:lstStyle/>
          <a:p>
            <a:fld id="{4C6C7587-F06F-42F1-B5D5-61C2089C57F2}" type="slidenum">
              <a:rPr lang="en-US" smtClean="0"/>
              <a:pPr/>
              <a:t>14</a:t>
            </a:fld>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4C6C7587-F06F-42F1-B5D5-61C2089C57F2}" type="slidenum">
              <a:rPr lang="en-US" smtClean="0"/>
              <a:pPr/>
              <a:t>15</a:t>
            </a:fld>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246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6246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02CBB89F-85DE-45D8-8378-B3D4F09DFE53}" type="slidenum">
              <a:rPr lang="en-US" altLang="en-US" smtClean="0">
                <a:latin typeface="Arial" charset="0"/>
              </a:rPr>
              <a:pPr eaLnBrk="1" hangingPunct="1">
                <a:spcBef>
                  <a:spcPct val="0"/>
                </a:spcBef>
              </a:pPr>
              <a:t>16</a:t>
            </a:fld>
            <a:endParaRPr lang="en-US" altLang="en-US" smtClean="0">
              <a:latin typeface="Arial" charset="0"/>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 name="Notes Placeholder 2"/>
          <p:cNvSpPr>
            <a:spLocks noGrp="1"/>
          </p:cNvSpPr>
          <p:nvPr>
            <p:ph type="body" idx="1"/>
          </p:nvPr>
        </p:nvSpPr>
        <p:spPr/>
        <p:txBody>
          <a:bodyPr/>
          <a:lstStyle/>
          <a:p>
            <a:pPr indent="-432465" defTabSz="864931">
              <a:defRPr/>
            </a:pPr>
            <a:endParaRPr lang="en-US" sz="1100" dirty="0"/>
          </a:p>
        </p:txBody>
      </p:sp>
      <p:sp>
        <p:nvSpPr>
          <p:cNvPr id="5325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708F146B-2FEF-46EF-834B-C03EB41A8A9B}" type="slidenum">
              <a:rPr lang="en-US" altLang="en-US" smtClean="0">
                <a:latin typeface="Arial" charset="0"/>
              </a:rPr>
              <a:pPr eaLnBrk="1" hangingPunct="1">
                <a:spcBef>
                  <a:spcPct val="0"/>
                </a:spcBef>
              </a:pPr>
              <a:t>17</a:t>
            </a:fld>
            <a:endParaRPr lang="en-US" altLang="en-US" smtClean="0">
              <a:latin typeface="Arial" charset="0"/>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 name="Notes Placeholder 2"/>
          <p:cNvSpPr>
            <a:spLocks noGrp="1"/>
          </p:cNvSpPr>
          <p:nvPr>
            <p:ph type="body" idx="1"/>
          </p:nvPr>
        </p:nvSpPr>
        <p:spPr/>
        <p:txBody>
          <a:bodyPr/>
          <a:lstStyle/>
          <a:p>
            <a:pPr indent="-432465" defTabSz="864931">
              <a:defRPr/>
            </a:pPr>
            <a:endParaRPr lang="en-US" sz="1100" dirty="0"/>
          </a:p>
        </p:txBody>
      </p:sp>
      <p:sp>
        <p:nvSpPr>
          <p:cNvPr id="5325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708F146B-2FEF-46EF-834B-C03EB41A8A9B}" type="slidenum">
              <a:rPr lang="en-US" altLang="en-US" smtClean="0">
                <a:latin typeface="Arial" charset="0"/>
              </a:rPr>
              <a:pPr eaLnBrk="1" hangingPunct="1">
                <a:spcBef>
                  <a:spcPct val="0"/>
                </a:spcBef>
              </a:pPr>
              <a:t>18</a:t>
            </a:fld>
            <a:endParaRPr lang="en-US" altLang="en-US" smtClean="0">
              <a:latin typeface="Arial" charset="0"/>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427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5427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25455206-00C0-4A3E-89F5-1918960C3041}" type="slidenum">
              <a:rPr lang="en-US" altLang="en-US" smtClean="0">
                <a:latin typeface="Arial" charset="0"/>
              </a:rPr>
              <a:pPr eaLnBrk="1" hangingPunct="1">
                <a:spcBef>
                  <a:spcPct val="0"/>
                </a:spcBef>
              </a:pPr>
              <a:t>19</a:t>
            </a:fld>
            <a:endParaRPr lang="en-US" altLang="en-US" smtClean="0">
              <a:latin typeface="Arial"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b="0" dirty="0"/>
          </a:p>
        </p:txBody>
      </p:sp>
      <p:sp>
        <p:nvSpPr>
          <p:cNvPr id="4" name="Slide Number Placeholder 3"/>
          <p:cNvSpPr>
            <a:spLocks noGrp="1"/>
          </p:cNvSpPr>
          <p:nvPr>
            <p:ph type="sldNum" sz="quarter" idx="10"/>
          </p:nvPr>
        </p:nvSpPr>
        <p:spPr/>
        <p:txBody>
          <a:bodyPr/>
          <a:lstStyle/>
          <a:p>
            <a:fld id="{4C6C7587-F06F-42F1-B5D5-61C2089C57F2}" type="slidenum">
              <a:rPr lang="en-US" smtClean="0"/>
              <a:pPr/>
              <a:t>2</a:t>
            </a:fld>
            <a:endParaRPr lang="en-US" dirty="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427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5427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25455206-00C0-4A3E-89F5-1918960C3041}" type="slidenum">
              <a:rPr lang="en-US" altLang="en-US" smtClean="0">
                <a:latin typeface="Arial" charset="0"/>
              </a:rPr>
              <a:pPr eaLnBrk="1" hangingPunct="1">
                <a:spcBef>
                  <a:spcPct val="0"/>
                </a:spcBef>
              </a:pPr>
              <a:t>20</a:t>
            </a:fld>
            <a:endParaRPr lang="en-US" altLang="en-US" smtClean="0">
              <a:latin typeface="Arial" charset="0"/>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5427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5427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25455206-00C0-4A3E-89F5-1918960C3041}" type="slidenum">
              <a:rPr lang="en-US" altLang="en-US" smtClean="0">
                <a:latin typeface="Arial" charset="0"/>
              </a:rPr>
              <a:pPr eaLnBrk="1" hangingPunct="1">
                <a:spcBef>
                  <a:spcPct val="0"/>
                </a:spcBef>
              </a:pPr>
              <a:t>21</a:t>
            </a:fld>
            <a:endParaRPr lang="en-US" altLang="en-US" smtClean="0">
              <a:latin typeface="Arial" charset="0"/>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 name="Notes Placeholder 2"/>
          <p:cNvSpPr>
            <a:spLocks noGrp="1"/>
          </p:cNvSpPr>
          <p:nvPr>
            <p:ph type="body" idx="1"/>
          </p:nvPr>
        </p:nvSpPr>
        <p:spPr/>
        <p:txBody>
          <a:bodyPr/>
          <a:lstStyle/>
          <a:p>
            <a:pPr marL="432465" indent="-432465">
              <a:defRPr/>
            </a:pPr>
            <a:endParaRPr lang="en-US" dirty="0"/>
          </a:p>
        </p:txBody>
      </p:sp>
      <p:sp>
        <p:nvSpPr>
          <p:cNvPr id="5325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708F146B-2FEF-46EF-834B-C03EB41A8A9B}" type="slidenum">
              <a:rPr lang="en-US" altLang="en-US" smtClean="0">
                <a:latin typeface="Arial" charset="0"/>
              </a:rPr>
              <a:pPr eaLnBrk="1" hangingPunct="1">
                <a:spcBef>
                  <a:spcPct val="0"/>
                </a:spcBef>
              </a:pPr>
              <a:t>22</a:t>
            </a:fld>
            <a:endParaRPr lang="en-US" altLang="en-US" smtClean="0">
              <a:latin typeface="Arial" charset="0"/>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 name="Notes Placeholder 2"/>
          <p:cNvSpPr>
            <a:spLocks noGrp="1"/>
          </p:cNvSpPr>
          <p:nvPr>
            <p:ph type="body" idx="1"/>
          </p:nvPr>
        </p:nvSpPr>
        <p:spPr/>
        <p:txBody>
          <a:bodyPr>
            <a:normAutofit/>
          </a:bodyPr>
          <a:lstStyle/>
          <a:p>
            <a:pPr>
              <a:defRPr/>
            </a:pPr>
            <a:endParaRPr lang="en-US" dirty="0"/>
          </a:p>
        </p:txBody>
      </p:sp>
      <p:sp>
        <p:nvSpPr>
          <p:cNvPr id="5018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EBE41720-4794-416D-B890-C0E78FC6D862}" type="slidenum">
              <a:rPr lang="en-US" altLang="en-US" smtClean="0">
                <a:latin typeface="Arial" charset="0"/>
              </a:rPr>
              <a:pPr eaLnBrk="1" hangingPunct="1">
                <a:spcBef>
                  <a:spcPct val="0"/>
                </a:spcBef>
              </a:pPr>
              <a:t>23</a:t>
            </a:fld>
            <a:endParaRPr lang="en-US" altLang="en-US" smtClean="0">
              <a:latin typeface="Arial" charset="0"/>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 name="Notes Placeholder 2"/>
          <p:cNvSpPr>
            <a:spLocks noGrp="1"/>
          </p:cNvSpPr>
          <p:nvPr>
            <p:ph type="body" idx="1"/>
          </p:nvPr>
        </p:nvSpPr>
        <p:spPr/>
        <p:txBody>
          <a:bodyPr>
            <a:normAutofit/>
          </a:bodyPr>
          <a:lstStyle/>
          <a:p>
            <a:pPr>
              <a:defRPr/>
            </a:pPr>
            <a:endParaRPr lang="en-US" dirty="0"/>
          </a:p>
        </p:txBody>
      </p:sp>
      <p:sp>
        <p:nvSpPr>
          <p:cNvPr id="5018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EBE41720-4794-416D-B890-C0E78FC6D862}" type="slidenum">
              <a:rPr lang="en-US" altLang="en-US" smtClean="0">
                <a:latin typeface="Arial" charset="0"/>
              </a:rPr>
              <a:pPr eaLnBrk="1" hangingPunct="1">
                <a:spcBef>
                  <a:spcPct val="0"/>
                </a:spcBef>
              </a:pPr>
              <a:t>24</a:t>
            </a:fld>
            <a:endParaRPr lang="en-US" altLang="en-US" smtClean="0">
              <a:latin typeface="Arial" charset="0"/>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451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b="1" i="0" dirty="0"/>
          </a:p>
        </p:txBody>
      </p:sp>
      <p:sp>
        <p:nvSpPr>
          <p:cNvPr id="6451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9B2F3D26-73FA-4313-B456-F7B86EE1626A}" type="slidenum">
              <a:rPr lang="en-US" altLang="en-US" smtClean="0">
                <a:latin typeface="Arial" charset="0"/>
              </a:rPr>
              <a:pPr eaLnBrk="1" hangingPunct="1">
                <a:spcBef>
                  <a:spcPct val="0"/>
                </a:spcBef>
              </a:pPr>
              <a:t>25</a:t>
            </a:fld>
            <a:endParaRPr lang="en-US" altLang="en-US" smtClean="0">
              <a:latin typeface="Arial" charset="0"/>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451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baseline="0" dirty="0" smtClean="0"/>
          </a:p>
        </p:txBody>
      </p:sp>
      <p:sp>
        <p:nvSpPr>
          <p:cNvPr id="6451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9B2F3D26-73FA-4313-B456-F7B86EE1626A}" type="slidenum">
              <a:rPr lang="en-US" altLang="en-US" smtClean="0">
                <a:latin typeface="Arial" charset="0"/>
              </a:rPr>
              <a:pPr eaLnBrk="1" hangingPunct="1">
                <a:spcBef>
                  <a:spcPct val="0"/>
                </a:spcBef>
              </a:pPr>
              <a:t>26</a:t>
            </a:fld>
            <a:endParaRPr lang="en-US" altLang="en-US" smtClean="0">
              <a:latin typeface="Arial" charset="0"/>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 name="Notes Placeholder 2"/>
          <p:cNvSpPr>
            <a:spLocks noGrp="1"/>
          </p:cNvSpPr>
          <p:nvPr>
            <p:ph type="body" idx="1"/>
          </p:nvPr>
        </p:nvSpPr>
        <p:spPr/>
        <p:txBody>
          <a:bodyPr/>
          <a:lstStyle/>
          <a:p>
            <a:pPr>
              <a:defRPr/>
            </a:pPr>
            <a:endParaRPr lang="en-US" dirty="0"/>
          </a:p>
        </p:txBody>
      </p:sp>
      <p:sp>
        <p:nvSpPr>
          <p:cNvPr id="5325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708F146B-2FEF-46EF-834B-C03EB41A8A9B}" type="slidenum">
              <a:rPr lang="en-US" altLang="en-US" smtClean="0">
                <a:latin typeface="Arial" charset="0"/>
              </a:rPr>
              <a:pPr eaLnBrk="1" hangingPunct="1">
                <a:spcBef>
                  <a:spcPct val="0"/>
                </a:spcBef>
              </a:pPr>
              <a:t>27</a:t>
            </a:fld>
            <a:endParaRPr lang="en-US" altLang="en-US" smtClean="0">
              <a:latin typeface="Arial" charset="0"/>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 name="Notes Placeholder 2"/>
          <p:cNvSpPr>
            <a:spLocks noGrp="1"/>
          </p:cNvSpPr>
          <p:nvPr>
            <p:ph type="body" idx="1"/>
          </p:nvPr>
        </p:nvSpPr>
        <p:spPr/>
        <p:txBody>
          <a:bodyPr/>
          <a:lstStyle/>
          <a:p>
            <a:pPr marL="432465" indent="-432465">
              <a:defRPr/>
            </a:pPr>
            <a:endParaRPr lang="en-US" dirty="0" smtClean="0"/>
          </a:p>
        </p:txBody>
      </p:sp>
      <p:sp>
        <p:nvSpPr>
          <p:cNvPr id="5325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708F146B-2FEF-46EF-834B-C03EB41A8A9B}" type="slidenum">
              <a:rPr lang="en-US" altLang="en-US" smtClean="0">
                <a:latin typeface="Arial" charset="0"/>
              </a:rPr>
              <a:pPr eaLnBrk="1" hangingPunct="1">
                <a:spcBef>
                  <a:spcPct val="0"/>
                </a:spcBef>
              </a:pPr>
              <a:t>28</a:t>
            </a:fld>
            <a:endParaRPr lang="en-US" altLang="en-US" smtClean="0">
              <a:latin typeface="Arial" charset="0"/>
            </a:endParaRPr>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451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6451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9B2F3D26-73FA-4313-B456-F7B86EE1626A}" type="slidenum">
              <a:rPr lang="en-US" altLang="en-US" smtClean="0">
                <a:latin typeface="Arial" charset="0"/>
              </a:rPr>
              <a:pPr eaLnBrk="1" hangingPunct="1">
                <a:spcBef>
                  <a:spcPct val="0"/>
                </a:spcBef>
              </a:pPr>
              <a:t>29</a:t>
            </a:fld>
            <a:endParaRPr lang="en-US" altLang="en-US" smtClean="0">
              <a:latin typeface="Arial"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813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normAutofit fontScale="92500" lnSpcReduction="20000"/>
          </a:bodyPr>
          <a:lstStyle/>
          <a:p>
            <a:endParaRPr lang="en-US" altLang="en-US" dirty="0"/>
          </a:p>
        </p:txBody>
      </p:sp>
      <p:sp>
        <p:nvSpPr>
          <p:cNvPr id="4813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BC548080-CFD4-4007-8F0C-9ABE8DBC0231}" type="slidenum">
              <a:rPr lang="en-US" altLang="en-US" smtClean="0">
                <a:latin typeface="Arial" charset="0"/>
              </a:rPr>
              <a:pPr eaLnBrk="1" hangingPunct="1">
                <a:spcBef>
                  <a:spcPct val="0"/>
                </a:spcBef>
              </a:pPr>
              <a:t>3</a:t>
            </a:fld>
            <a:endParaRPr lang="en-US" altLang="en-US" dirty="0" smtClean="0">
              <a:latin typeface="Arial" charset="0"/>
            </a:endParaRPr>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451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baseline="0" dirty="0" smtClean="0"/>
          </a:p>
        </p:txBody>
      </p:sp>
      <p:sp>
        <p:nvSpPr>
          <p:cNvPr id="6451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9B2F3D26-73FA-4313-B456-F7B86EE1626A}" type="slidenum">
              <a:rPr lang="en-US" altLang="en-US" smtClean="0">
                <a:latin typeface="Arial" charset="0"/>
              </a:rPr>
              <a:pPr eaLnBrk="1" hangingPunct="1">
                <a:spcBef>
                  <a:spcPct val="0"/>
                </a:spcBef>
              </a:pPr>
              <a:t>30</a:t>
            </a:fld>
            <a:endParaRPr lang="en-US" altLang="en-US" smtClean="0">
              <a:latin typeface="Arial" charset="0"/>
            </a:endParaRPr>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451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b="1" i="0" dirty="0"/>
          </a:p>
        </p:txBody>
      </p:sp>
      <p:sp>
        <p:nvSpPr>
          <p:cNvPr id="6451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9B2F3D26-73FA-4313-B456-F7B86EE1626A}" type="slidenum">
              <a:rPr lang="en-US" altLang="en-US" smtClean="0">
                <a:latin typeface="Arial" charset="0"/>
              </a:rPr>
              <a:pPr eaLnBrk="1" hangingPunct="1">
                <a:spcBef>
                  <a:spcPct val="0"/>
                </a:spcBef>
              </a:pPr>
              <a:t>31</a:t>
            </a:fld>
            <a:endParaRPr lang="en-US" altLang="en-US" smtClean="0">
              <a:latin typeface="Arial" charset="0"/>
            </a:endParaRPr>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 name="Notes Placeholder 2"/>
          <p:cNvSpPr>
            <a:spLocks noGrp="1"/>
          </p:cNvSpPr>
          <p:nvPr>
            <p:ph type="body" idx="1"/>
          </p:nvPr>
        </p:nvSpPr>
        <p:spPr/>
        <p:txBody>
          <a:bodyPr/>
          <a:lstStyle/>
          <a:p>
            <a:pPr>
              <a:defRPr/>
            </a:pPr>
            <a:endParaRPr lang="en-US" dirty="0"/>
          </a:p>
        </p:txBody>
      </p:sp>
      <p:sp>
        <p:nvSpPr>
          <p:cNvPr id="6042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FC842D4E-1ED6-4AF5-916A-431D7C85A36F}" type="slidenum">
              <a:rPr lang="en-US" altLang="en-US" smtClean="0">
                <a:latin typeface="Arial" charset="0"/>
              </a:rPr>
              <a:pPr eaLnBrk="1" hangingPunct="1">
                <a:spcBef>
                  <a:spcPct val="0"/>
                </a:spcBef>
              </a:pPr>
              <a:t>32</a:t>
            </a:fld>
            <a:endParaRPr lang="en-US" altLang="en-US" smtClean="0">
              <a:latin typeface="Arial" charset="0"/>
            </a:endParaRPr>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451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baseline="0" dirty="0" smtClean="0"/>
          </a:p>
        </p:txBody>
      </p:sp>
      <p:sp>
        <p:nvSpPr>
          <p:cNvPr id="6451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9B2F3D26-73FA-4313-B456-F7B86EE1626A}" type="slidenum">
              <a:rPr lang="en-US" altLang="en-US" smtClean="0">
                <a:latin typeface="Arial" charset="0"/>
              </a:rPr>
              <a:pPr eaLnBrk="1" hangingPunct="1">
                <a:spcBef>
                  <a:spcPct val="0"/>
                </a:spcBef>
              </a:pPr>
              <a:t>33</a:t>
            </a:fld>
            <a:endParaRPr lang="en-US" altLang="en-US" smtClean="0">
              <a:latin typeface="Arial" charset="0"/>
            </a:endParaRPr>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349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6349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CF1EFCDA-2DD8-4A1E-9ABE-C805263A305C}" type="slidenum">
              <a:rPr lang="en-US" altLang="en-US" smtClean="0">
                <a:latin typeface="Arial" charset="0"/>
              </a:rPr>
              <a:pPr eaLnBrk="1" hangingPunct="1">
                <a:spcBef>
                  <a:spcPct val="0"/>
                </a:spcBef>
              </a:pPr>
              <a:t>34</a:t>
            </a:fld>
            <a:endParaRPr lang="en-US" altLang="en-US" smtClean="0">
              <a:latin typeface="Arial"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813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dirty="0"/>
          </a:p>
        </p:txBody>
      </p:sp>
      <p:sp>
        <p:nvSpPr>
          <p:cNvPr id="4813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100">
                <a:solidFill>
                  <a:schemeClr val="tx1"/>
                </a:solidFill>
                <a:latin typeface="Calibri" pitchFamily="34" charset="0"/>
              </a:defRPr>
            </a:lvl1pPr>
            <a:lvl2pPr marL="702756" indent="-270291" eaLnBrk="0" hangingPunct="0">
              <a:spcBef>
                <a:spcPct val="30000"/>
              </a:spcBef>
              <a:defRPr sz="1100">
                <a:solidFill>
                  <a:schemeClr val="tx1"/>
                </a:solidFill>
                <a:latin typeface="Calibri" pitchFamily="34" charset="0"/>
              </a:defRPr>
            </a:lvl2pPr>
            <a:lvl3pPr marL="1081164" indent="-216233" eaLnBrk="0" hangingPunct="0">
              <a:spcBef>
                <a:spcPct val="30000"/>
              </a:spcBef>
              <a:defRPr sz="1100">
                <a:solidFill>
                  <a:schemeClr val="tx1"/>
                </a:solidFill>
                <a:latin typeface="Calibri" pitchFamily="34" charset="0"/>
              </a:defRPr>
            </a:lvl3pPr>
            <a:lvl4pPr marL="1513629" indent="-216233" eaLnBrk="0" hangingPunct="0">
              <a:spcBef>
                <a:spcPct val="30000"/>
              </a:spcBef>
              <a:defRPr sz="1100">
                <a:solidFill>
                  <a:schemeClr val="tx1"/>
                </a:solidFill>
                <a:latin typeface="Calibri" pitchFamily="34" charset="0"/>
              </a:defRPr>
            </a:lvl4pPr>
            <a:lvl5pPr marL="1946095" indent="-216233" eaLnBrk="0" hangingPunct="0">
              <a:spcBef>
                <a:spcPct val="30000"/>
              </a:spcBef>
              <a:defRPr sz="1100">
                <a:solidFill>
                  <a:schemeClr val="tx1"/>
                </a:solidFill>
                <a:latin typeface="Calibri" pitchFamily="34" charset="0"/>
              </a:defRPr>
            </a:lvl5pPr>
            <a:lvl6pPr marL="2378560" indent="-216233" eaLnBrk="0" fontAlgn="base" hangingPunct="0">
              <a:spcBef>
                <a:spcPct val="30000"/>
              </a:spcBef>
              <a:spcAft>
                <a:spcPct val="0"/>
              </a:spcAft>
              <a:defRPr sz="1100">
                <a:solidFill>
                  <a:schemeClr val="tx1"/>
                </a:solidFill>
                <a:latin typeface="Calibri" pitchFamily="34" charset="0"/>
              </a:defRPr>
            </a:lvl6pPr>
            <a:lvl7pPr marL="2811026" indent="-216233" eaLnBrk="0" fontAlgn="base" hangingPunct="0">
              <a:spcBef>
                <a:spcPct val="30000"/>
              </a:spcBef>
              <a:spcAft>
                <a:spcPct val="0"/>
              </a:spcAft>
              <a:defRPr sz="1100">
                <a:solidFill>
                  <a:schemeClr val="tx1"/>
                </a:solidFill>
                <a:latin typeface="Calibri" pitchFamily="34" charset="0"/>
              </a:defRPr>
            </a:lvl7pPr>
            <a:lvl8pPr marL="3243491" indent="-216233" eaLnBrk="0" fontAlgn="base" hangingPunct="0">
              <a:spcBef>
                <a:spcPct val="30000"/>
              </a:spcBef>
              <a:spcAft>
                <a:spcPct val="0"/>
              </a:spcAft>
              <a:defRPr sz="1100">
                <a:solidFill>
                  <a:schemeClr val="tx1"/>
                </a:solidFill>
                <a:latin typeface="Calibri" pitchFamily="34" charset="0"/>
              </a:defRPr>
            </a:lvl8pPr>
            <a:lvl9pPr marL="3675957" indent="-216233" eaLnBrk="0" fontAlgn="base" hangingPunct="0">
              <a:spcBef>
                <a:spcPct val="30000"/>
              </a:spcBef>
              <a:spcAft>
                <a:spcPct val="0"/>
              </a:spcAft>
              <a:defRPr sz="1100">
                <a:solidFill>
                  <a:schemeClr val="tx1"/>
                </a:solidFill>
                <a:latin typeface="Calibri" pitchFamily="34" charset="0"/>
              </a:defRPr>
            </a:lvl9pPr>
          </a:lstStyle>
          <a:p>
            <a:pPr eaLnBrk="1" hangingPunct="1">
              <a:spcBef>
                <a:spcPct val="0"/>
              </a:spcBef>
            </a:pPr>
            <a:fld id="{BC548080-CFD4-4007-8F0C-9ABE8DBC0231}" type="slidenum">
              <a:rPr lang="en-US" altLang="en-US" smtClean="0">
                <a:latin typeface="Arial" charset="0"/>
              </a:rPr>
              <a:pPr eaLnBrk="1" hangingPunct="1">
                <a:spcBef>
                  <a:spcPct val="0"/>
                </a:spcBef>
              </a:pPr>
              <a:t>4</a:t>
            </a:fld>
            <a:endParaRPr lang="en-US" altLang="en-US" smtClean="0">
              <a:latin typeface="Arial"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smtClean="0"/>
          </a:p>
        </p:txBody>
      </p:sp>
      <p:sp>
        <p:nvSpPr>
          <p:cNvPr id="4" name="Slide Number Placeholder 3"/>
          <p:cNvSpPr>
            <a:spLocks noGrp="1"/>
          </p:cNvSpPr>
          <p:nvPr>
            <p:ph type="sldNum" sz="quarter" idx="10"/>
          </p:nvPr>
        </p:nvSpPr>
        <p:spPr/>
        <p:txBody>
          <a:bodyPr/>
          <a:lstStyle/>
          <a:p>
            <a:fld id="{4C6C7587-F06F-42F1-B5D5-61C2089C57F2}" type="slidenum">
              <a:rPr lang="en-US" smtClean="0"/>
              <a:pPr/>
              <a:t>5</a:t>
            </a:fld>
            <a:endParaRPr lang="en-US"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smtClean="0">
              <a:solidFill>
                <a:srgbClr val="6600FF"/>
              </a:solidFill>
            </a:endParaRPr>
          </a:p>
          <a:p>
            <a:endParaRPr lang="en-US" dirty="0" smtClean="0"/>
          </a:p>
        </p:txBody>
      </p:sp>
      <p:sp>
        <p:nvSpPr>
          <p:cNvPr id="4" name="Slide Number Placeholder 3"/>
          <p:cNvSpPr>
            <a:spLocks noGrp="1"/>
          </p:cNvSpPr>
          <p:nvPr>
            <p:ph type="sldNum" sz="quarter" idx="10"/>
          </p:nvPr>
        </p:nvSpPr>
        <p:spPr/>
        <p:txBody>
          <a:bodyPr/>
          <a:lstStyle/>
          <a:p>
            <a:fld id="{4C6C7587-F06F-42F1-B5D5-61C2089C57F2}" type="slidenum">
              <a:rPr lang="en-US" smtClean="0"/>
              <a:pPr/>
              <a:t>6</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smtClean="0"/>
          </a:p>
          <a:p>
            <a:endParaRPr lang="en-US" dirty="0" smtClean="0"/>
          </a:p>
          <a:p>
            <a:endParaRPr lang="en-US" dirty="0" smtClean="0"/>
          </a:p>
        </p:txBody>
      </p:sp>
      <p:sp>
        <p:nvSpPr>
          <p:cNvPr id="4" name="Slide Number Placeholder 3"/>
          <p:cNvSpPr>
            <a:spLocks noGrp="1"/>
          </p:cNvSpPr>
          <p:nvPr>
            <p:ph type="sldNum" sz="quarter" idx="10"/>
          </p:nvPr>
        </p:nvSpPr>
        <p:spPr/>
        <p:txBody>
          <a:bodyPr/>
          <a:lstStyle/>
          <a:p>
            <a:fld id="{4C6C7587-F06F-42F1-B5D5-61C2089C57F2}" type="slidenum">
              <a:rPr lang="en-US" smtClean="0"/>
              <a:pPr/>
              <a:t>7</a:t>
            </a:fld>
            <a:endParaRPr lang="en-US" dirty="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915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dirty="0"/>
          </a:p>
        </p:txBody>
      </p:sp>
      <p:sp>
        <p:nvSpPr>
          <p:cNvPr id="4915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200">
                <a:solidFill>
                  <a:schemeClr val="tx1"/>
                </a:solidFill>
                <a:latin typeface="Calibri" pitchFamily="34" charset="0"/>
              </a:defRPr>
            </a:lvl1pPr>
            <a:lvl2pPr marL="714792" indent="-274920" eaLnBrk="0" hangingPunct="0">
              <a:spcBef>
                <a:spcPct val="30000"/>
              </a:spcBef>
              <a:defRPr sz="1200">
                <a:solidFill>
                  <a:schemeClr val="tx1"/>
                </a:solidFill>
                <a:latin typeface="Calibri" pitchFamily="34" charset="0"/>
              </a:defRPr>
            </a:lvl2pPr>
            <a:lvl3pPr marL="1099680" indent="-219936" eaLnBrk="0" hangingPunct="0">
              <a:spcBef>
                <a:spcPct val="30000"/>
              </a:spcBef>
              <a:defRPr sz="1200">
                <a:solidFill>
                  <a:schemeClr val="tx1"/>
                </a:solidFill>
                <a:latin typeface="Calibri" pitchFamily="34" charset="0"/>
              </a:defRPr>
            </a:lvl3pPr>
            <a:lvl4pPr marL="1539552" indent="-219936" eaLnBrk="0" hangingPunct="0">
              <a:spcBef>
                <a:spcPct val="30000"/>
              </a:spcBef>
              <a:defRPr sz="1200">
                <a:solidFill>
                  <a:schemeClr val="tx1"/>
                </a:solidFill>
                <a:latin typeface="Calibri" pitchFamily="34" charset="0"/>
              </a:defRPr>
            </a:lvl4pPr>
            <a:lvl5pPr marL="1979425" indent="-219936" eaLnBrk="0" hangingPunct="0">
              <a:spcBef>
                <a:spcPct val="30000"/>
              </a:spcBef>
              <a:defRPr sz="1200">
                <a:solidFill>
                  <a:schemeClr val="tx1"/>
                </a:solidFill>
                <a:latin typeface="Calibri" pitchFamily="34" charset="0"/>
              </a:defRPr>
            </a:lvl5pPr>
            <a:lvl6pPr marL="2419297" indent="-219936" eaLnBrk="0" fontAlgn="base" hangingPunct="0">
              <a:spcBef>
                <a:spcPct val="30000"/>
              </a:spcBef>
              <a:spcAft>
                <a:spcPct val="0"/>
              </a:spcAft>
              <a:defRPr sz="1200">
                <a:solidFill>
                  <a:schemeClr val="tx1"/>
                </a:solidFill>
                <a:latin typeface="Calibri" pitchFamily="34" charset="0"/>
              </a:defRPr>
            </a:lvl6pPr>
            <a:lvl7pPr marL="2859169" indent="-219936" eaLnBrk="0" fontAlgn="base" hangingPunct="0">
              <a:spcBef>
                <a:spcPct val="30000"/>
              </a:spcBef>
              <a:spcAft>
                <a:spcPct val="0"/>
              </a:spcAft>
              <a:defRPr sz="1200">
                <a:solidFill>
                  <a:schemeClr val="tx1"/>
                </a:solidFill>
                <a:latin typeface="Calibri" pitchFamily="34" charset="0"/>
              </a:defRPr>
            </a:lvl7pPr>
            <a:lvl8pPr marL="3299041" indent="-219936" eaLnBrk="0" fontAlgn="base" hangingPunct="0">
              <a:spcBef>
                <a:spcPct val="30000"/>
              </a:spcBef>
              <a:spcAft>
                <a:spcPct val="0"/>
              </a:spcAft>
              <a:defRPr sz="1200">
                <a:solidFill>
                  <a:schemeClr val="tx1"/>
                </a:solidFill>
                <a:latin typeface="Calibri" pitchFamily="34" charset="0"/>
              </a:defRPr>
            </a:lvl8pPr>
            <a:lvl9pPr marL="3738913" indent="-219936" eaLnBrk="0" fontAlgn="base" hangingPunct="0">
              <a:spcBef>
                <a:spcPct val="30000"/>
              </a:spcBef>
              <a:spcAft>
                <a:spcPct val="0"/>
              </a:spcAft>
              <a:defRPr sz="1200">
                <a:solidFill>
                  <a:schemeClr val="tx1"/>
                </a:solidFill>
                <a:latin typeface="Calibri" pitchFamily="34" charset="0"/>
              </a:defRPr>
            </a:lvl9pPr>
          </a:lstStyle>
          <a:p>
            <a:pPr eaLnBrk="1" hangingPunct="1">
              <a:spcBef>
                <a:spcPct val="0"/>
              </a:spcBef>
            </a:pPr>
            <a:fld id="{67859301-A4FB-4CFB-AE34-BB161D51A19E}" type="slidenum">
              <a:rPr lang="en-US" altLang="en-US" smtClean="0">
                <a:latin typeface="Arial" charset="0"/>
              </a:rPr>
              <a:pPr eaLnBrk="1" hangingPunct="1">
                <a:spcBef>
                  <a:spcPct val="0"/>
                </a:spcBef>
              </a:pPr>
              <a:t>8</a:t>
            </a:fld>
            <a:endParaRPr lang="en-US" altLang="en-US" smtClean="0">
              <a:latin typeface="Arial"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 name="Notes Placeholder 2"/>
          <p:cNvSpPr>
            <a:spLocks noGrp="1"/>
          </p:cNvSpPr>
          <p:nvPr>
            <p:ph type="body" idx="1"/>
          </p:nvPr>
        </p:nvSpPr>
        <p:spPr/>
        <p:txBody>
          <a:bodyPr>
            <a:normAutofit fontScale="92500" lnSpcReduction="20000"/>
          </a:bodyPr>
          <a:lstStyle/>
          <a:p>
            <a:pPr>
              <a:defRPr/>
            </a:pPr>
            <a:endParaRPr lang="en-US" b="0" dirty="0" smtClean="0"/>
          </a:p>
          <a:p>
            <a:pPr>
              <a:defRPr/>
            </a:pPr>
            <a:endParaRPr lang="en-US" b="0" dirty="0"/>
          </a:p>
        </p:txBody>
      </p:sp>
      <p:sp>
        <p:nvSpPr>
          <p:cNvPr id="5018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spcBef>
                <a:spcPct val="30000"/>
              </a:spcBef>
              <a:defRPr sz="1200">
                <a:solidFill>
                  <a:schemeClr val="tx1"/>
                </a:solidFill>
                <a:latin typeface="Calibri" pitchFamily="34" charset="0"/>
              </a:defRPr>
            </a:lvl1pPr>
            <a:lvl2pPr marL="714792" indent="-274920" eaLnBrk="0" hangingPunct="0">
              <a:spcBef>
                <a:spcPct val="30000"/>
              </a:spcBef>
              <a:defRPr sz="1200">
                <a:solidFill>
                  <a:schemeClr val="tx1"/>
                </a:solidFill>
                <a:latin typeface="Calibri" pitchFamily="34" charset="0"/>
              </a:defRPr>
            </a:lvl2pPr>
            <a:lvl3pPr marL="1099680" indent="-219936" eaLnBrk="0" hangingPunct="0">
              <a:spcBef>
                <a:spcPct val="30000"/>
              </a:spcBef>
              <a:defRPr sz="1200">
                <a:solidFill>
                  <a:schemeClr val="tx1"/>
                </a:solidFill>
                <a:latin typeface="Calibri" pitchFamily="34" charset="0"/>
              </a:defRPr>
            </a:lvl3pPr>
            <a:lvl4pPr marL="1539552" indent="-219936" eaLnBrk="0" hangingPunct="0">
              <a:spcBef>
                <a:spcPct val="30000"/>
              </a:spcBef>
              <a:defRPr sz="1200">
                <a:solidFill>
                  <a:schemeClr val="tx1"/>
                </a:solidFill>
                <a:latin typeface="Calibri" pitchFamily="34" charset="0"/>
              </a:defRPr>
            </a:lvl4pPr>
            <a:lvl5pPr marL="1979425" indent="-219936" eaLnBrk="0" hangingPunct="0">
              <a:spcBef>
                <a:spcPct val="30000"/>
              </a:spcBef>
              <a:defRPr sz="1200">
                <a:solidFill>
                  <a:schemeClr val="tx1"/>
                </a:solidFill>
                <a:latin typeface="Calibri" pitchFamily="34" charset="0"/>
              </a:defRPr>
            </a:lvl5pPr>
            <a:lvl6pPr marL="2419297" indent="-219936" eaLnBrk="0" fontAlgn="base" hangingPunct="0">
              <a:spcBef>
                <a:spcPct val="30000"/>
              </a:spcBef>
              <a:spcAft>
                <a:spcPct val="0"/>
              </a:spcAft>
              <a:defRPr sz="1200">
                <a:solidFill>
                  <a:schemeClr val="tx1"/>
                </a:solidFill>
                <a:latin typeface="Calibri" pitchFamily="34" charset="0"/>
              </a:defRPr>
            </a:lvl6pPr>
            <a:lvl7pPr marL="2859169" indent="-219936" eaLnBrk="0" fontAlgn="base" hangingPunct="0">
              <a:spcBef>
                <a:spcPct val="30000"/>
              </a:spcBef>
              <a:spcAft>
                <a:spcPct val="0"/>
              </a:spcAft>
              <a:defRPr sz="1200">
                <a:solidFill>
                  <a:schemeClr val="tx1"/>
                </a:solidFill>
                <a:latin typeface="Calibri" pitchFamily="34" charset="0"/>
              </a:defRPr>
            </a:lvl7pPr>
            <a:lvl8pPr marL="3299041" indent="-219936" eaLnBrk="0" fontAlgn="base" hangingPunct="0">
              <a:spcBef>
                <a:spcPct val="30000"/>
              </a:spcBef>
              <a:spcAft>
                <a:spcPct val="0"/>
              </a:spcAft>
              <a:defRPr sz="1200">
                <a:solidFill>
                  <a:schemeClr val="tx1"/>
                </a:solidFill>
                <a:latin typeface="Calibri" pitchFamily="34" charset="0"/>
              </a:defRPr>
            </a:lvl8pPr>
            <a:lvl9pPr marL="3738913" indent="-219936" eaLnBrk="0" fontAlgn="base" hangingPunct="0">
              <a:spcBef>
                <a:spcPct val="30000"/>
              </a:spcBef>
              <a:spcAft>
                <a:spcPct val="0"/>
              </a:spcAft>
              <a:defRPr sz="1200">
                <a:solidFill>
                  <a:schemeClr val="tx1"/>
                </a:solidFill>
                <a:latin typeface="Calibri" pitchFamily="34" charset="0"/>
              </a:defRPr>
            </a:lvl9pPr>
          </a:lstStyle>
          <a:p>
            <a:pPr eaLnBrk="1" hangingPunct="1">
              <a:spcBef>
                <a:spcPct val="0"/>
              </a:spcBef>
            </a:pPr>
            <a:fld id="{EBE41720-4794-416D-B890-C0E78FC6D862}" type="slidenum">
              <a:rPr lang="en-US" altLang="en-US" smtClean="0">
                <a:latin typeface="Arial" charset="0"/>
              </a:rPr>
              <a:pPr eaLnBrk="1" hangingPunct="1">
                <a:spcBef>
                  <a:spcPct val="0"/>
                </a:spcBef>
              </a:pPr>
              <a:t>9</a:t>
            </a:fld>
            <a:endParaRPr lang="en-US" altLang="en-US" smtClean="0">
              <a:latin typeface="Arial"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D586D84-0526-4D1E-9058-BB23CE980F84}" type="datetime1">
              <a:rPr lang="en-US" smtClean="0"/>
              <a:t>5/12/2014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150085184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6DEC6D1-10EC-44D8-9372-70D196CFDFDD}" type="datetime1">
              <a:rPr lang="en-US" smtClean="0"/>
              <a:t>5/12/2014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13863454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FD74DB5-5EEA-435E-B8E3-90096A8DFFF6}" type="datetime1">
              <a:rPr lang="en-US" smtClean="0"/>
              <a:t>5/12/2014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166224726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42F0B38-E898-45F6-B3A8-125618E59089}" type="datetime1">
              <a:rPr lang="en-US" smtClean="0"/>
              <a:t>5/12/2014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169667965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7B57EDB-93C2-40E8-A9C3-B62C00B2AF33}" type="datetime1">
              <a:rPr lang="en-US" smtClean="0"/>
              <a:t>5/12/2014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18040514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94197CE-4C5C-490E-8E24-9EE63C8CDD24}" type="datetime1">
              <a:rPr lang="en-US" smtClean="0"/>
              <a:t>5/12/2014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209736659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F1A71F9-7ECB-4BED-ACCC-476D6BEEBD25}" type="datetime1">
              <a:rPr lang="en-US" smtClean="0"/>
              <a:t>5/12/2014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152614174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04D132E-60D8-4662-B431-A3AE8D93AE6E}" type="datetime1">
              <a:rPr lang="en-US" smtClean="0"/>
              <a:t>5/12/2014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17283646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9906875-BAD0-4D5B-A33A-1A7420177043}" type="datetime1">
              <a:rPr lang="en-US" smtClean="0"/>
              <a:t>5/12/2014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7177163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0999006-E589-444C-8DC5-6102CDD6EE43}" type="datetime1">
              <a:rPr lang="en-US" smtClean="0"/>
              <a:t>5/12/2014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32201636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35E50D0-FCB9-4072-B4AB-783E037A2418}" type="datetime1">
              <a:rPr lang="en-US" smtClean="0"/>
              <a:t>5/12/2014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34EB230-8711-426F-A49E-FBD35DDB987A}" type="slidenum">
              <a:rPr lang="en-US" smtClean="0"/>
              <a:t>‹#›</a:t>
            </a:fld>
            <a:endParaRPr lang="en-US"/>
          </a:p>
        </p:txBody>
      </p:sp>
    </p:spTree>
    <p:extLst>
      <p:ext uri="{BB962C8B-B14F-4D97-AF65-F5344CB8AC3E}">
        <p14:creationId xmlns:p14="http://schemas.microsoft.com/office/powerpoint/2010/main" val="22903960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C0F3340-5003-4C96-8D18-18DB0E2159D0}" type="datetime1">
              <a:rPr lang="en-US" smtClean="0"/>
              <a:t>5/12/2014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34EB230-8711-426F-A49E-FBD35DDB987A}" type="slidenum">
              <a:rPr lang="en-US" smtClean="0"/>
              <a:t>‹#›</a:t>
            </a:fld>
            <a:endParaRPr lang="en-US"/>
          </a:p>
        </p:txBody>
      </p:sp>
    </p:spTree>
    <p:extLst>
      <p:ext uri="{BB962C8B-B14F-4D97-AF65-F5344CB8AC3E}">
        <p14:creationId xmlns:p14="http://schemas.microsoft.com/office/powerpoint/2010/main" val="126273653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10.xml"/><Relationship Id="rId2" Type="http://schemas.openxmlformats.org/officeDocument/2006/relationships/slideLayout" Target="../slideLayouts/slideLayout2.xml"/><Relationship Id="rId1" Type="http://schemas.openxmlformats.org/officeDocument/2006/relationships/tags" Target="../tags/tag9.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2.xml"/><Relationship Id="rId1" Type="http://schemas.openxmlformats.org/officeDocument/2006/relationships/tags" Target="../tags/tag10.xml"/></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12.xml"/><Relationship Id="rId2" Type="http://schemas.openxmlformats.org/officeDocument/2006/relationships/slideLayout" Target="../slideLayouts/slideLayout2.xml"/><Relationship Id="rId1" Type="http://schemas.openxmlformats.org/officeDocument/2006/relationships/tags" Target="../tags/tag11.xml"/></Relationships>
</file>

<file path=ppt/slides/_rels/slide13.xml.rels><?xml version="1.0" encoding="UTF-8" standalone="yes"?>
<Relationships xmlns="http://schemas.openxmlformats.org/package/2006/relationships"><Relationship Id="rId3" Type="http://schemas.openxmlformats.org/officeDocument/2006/relationships/notesSlide" Target="../notesSlides/notesSlide13.xml"/><Relationship Id="rId2" Type="http://schemas.openxmlformats.org/officeDocument/2006/relationships/slideLayout" Target="../slideLayouts/slideLayout2.xml"/><Relationship Id="rId1" Type="http://schemas.openxmlformats.org/officeDocument/2006/relationships/tags" Target="../tags/tag12.xml"/></Relationships>
</file>

<file path=ppt/slides/_rels/slide14.xml.rels><?xml version="1.0" encoding="UTF-8" standalone="yes"?>
<Relationships xmlns="http://schemas.openxmlformats.org/package/2006/relationships"><Relationship Id="rId3" Type="http://schemas.openxmlformats.org/officeDocument/2006/relationships/notesSlide" Target="../notesSlides/notesSlide14.xml"/><Relationship Id="rId2" Type="http://schemas.openxmlformats.org/officeDocument/2006/relationships/slideLayout" Target="../slideLayouts/slideLayout2.xml"/><Relationship Id="rId1" Type="http://schemas.openxmlformats.org/officeDocument/2006/relationships/tags" Target="../tags/tag13.xml"/></Relationships>
</file>

<file path=ppt/slides/_rels/slide15.xml.rels><?xml version="1.0" encoding="UTF-8" standalone="yes"?>
<Relationships xmlns="http://schemas.openxmlformats.org/package/2006/relationships"><Relationship Id="rId3" Type="http://schemas.openxmlformats.org/officeDocument/2006/relationships/notesSlide" Target="../notesSlides/notesSlide15.xml"/><Relationship Id="rId2" Type="http://schemas.openxmlformats.org/officeDocument/2006/relationships/slideLayout" Target="../slideLayouts/slideLayout2.xml"/><Relationship Id="rId1" Type="http://schemas.openxmlformats.org/officeDocument/2006/relationships/tags" Target="../tags/tag14.xml"/></Relationships>
</file>

<file path=ppt/slides/_rels/slide16.xml.rels><?xml version="1.0" encoding="UTF-8" standalone="yes"?>
<Relationships xmlns="http://schemas.openxmlformats.org/package/2006/relationships"><Relationship Id="rId3" Type="http://schemas.openxmlformats.org/officeDocument/2006/relationships/notesSlide" Target="../notesSlides/notesSlide16.xml"/><Relationship Id="rId2" Type="http://schemas.openxmlformats.org/officeDocument/2006/relationships/slideLayout" Target="../slideLayouts/slideLayout2.xml"/><Relationship Id="rId1" Type="http://schemas.openxmlformats.org/officeDocument/2006/relationships/tags" Target="../tags/tag15.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notesSlide" Target="../notesSlides/notesSlide19.xml"/><Relationship Id="rId2" Type="http://schemas.openxmlformats.org/officeDocument/2006/relationships/slideLayout" Target="../slideLayouts/slideLayout2.xml"/><Relationship Id="rId1" Type="http://schemas.openxmlformats.org/officeDocument/2006/relationships/tags" Target="../tags/tag16.xml"/></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2.xml"/><Relationship Id="rId1" Type="http://schemas.openxmlformats.org/officeDocument/2006/relationships/tags" Target="../tags/tag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notesSlide" Target="../notesSlides/notesSlide22.xml"/><Relationship Id="rId2" Type="http://schemas.openxmlformats.org/officeDocument/2006/relationships/slideLayout" Target="../slideLayouts/slideLayout2.xml"/><Relationship Id="rId1" Type="http://schemas.openxmlformats.org/officeDocument/2006/relationships/tags" Target="../tags/tag17.xml"/></Relationships>
</file>

<file path=ppt/slides/_rels/slide23.xml.rels><?xml version="1.0" encoding="UTF-8" standalone="yes"?>
<Relationships xmlns="http://schemas.openxmlformats.org/package/2006/relationships"><Relationship Id="rId3" Type="http://schemas.openxmlformats.org/officeDocument/2006/relationships/notesSlide" Target="../notesSlides/notesSlide23.xml"/><Relationship Id="rId2" Type="http://schemas.openxmlformats.org/officeDocument/2006/relationships/slideLayout" Target="../slideLayouts/slideLayout2.xml"/><Relationship Id="rId1" Type="http://schemas.openxmlformats.org/officeDocument/2006/relationships/tags" Target="../tags/tag18.xml"/></Relationships>
</file>

<file path=ppt/slides/_rels/slide24.xml.rels><?xml version="1.0" encoding="UTF-8" standalone="yes"?>
<Relationships xmlns="http://schemas.openxmlformats.org/package/2006/relationships"><Relationship Id="rId3" Type="http://schemas.openxmlformats.org/officeDocument/2006/relationships/notesSlide" Target="../notesSlides/notesSlide24.xml"/><Relationship Id="rId2" Type="http://schemas.openxmlformats.org/officeDocument/2006/relationships/slideLayout" Target="../slideLayouts/slideLayout2.xml"/><Relationship Id="rId1" Type="http://schemas.openxmlformats.org/officeDocument/2006/relationships/tags" Target="../tags/tag19.xml"/></Relationships>
</file>

<file path=ppt/slides/_rels/slide25.xml.rels><?xml version="1.0" encoding="UTF-8" standalone="yes"?>
<Relationships xmlns="http://schemas.openxmlformats.org/package/2006/relationships"><Relationship Id="rId3" Type="http://schemas.openxmlformats.org/officeDocument/2006/relationships/notesSlide" Target="../notesSlides/notesSlide25.xml"/><Relationship Id="rId2" Type="http://schemas.openxmlformats.org/officeDocument/2006/relationships/slideLayout" Target="../slideLayouts/slideLayout2.xml"/><Relationship Id="rId1" Type="http://schemas.openxmlformats.org/officeDocument/2006/relationships/tags" Target="../tags/tag20.xml"/></Relationships>
</file>

<file path=ppt/slides/_rels/slide26.xml.rels><?xml version="1.0" encoding="UTF-8" standalone="yes"?>
<Relationships xmlns="http://schemas.openxmlformats.org/package/2006/relationships"><Relationship Id="rId3" Type="http://schemas.openxmlformats.org/officeDocument/2006/relationships/notesSlide" Target="../notesSlides/notesSlide26.xml"/><Relationship Id="rId2" Type="http://schemas.openxmlformats.org/officeDocument/2006/relationships/slideLayout" Target="../slideLayouts/slideLayout2.xml"/><Relationship Id="rId1" Type="http://schemas.openxmlformats.org/officeDocument/2006/relationships/tags" Target="../tags/tag21.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8" Type="http://schemas.microsoft.com/office/2007/relationships/diagramDrawing" Target="../diagrams/drawing1.xml"/><Relationship Id="rId3" Type="http://schemas.openxmlformats.org/officeDocument/2006/relationships/notesSlide" Target="../notesSlides/notesSlide29.xml"/><Relationship Id="rId7" Type="http://schemas.openxmlformats.org/officeDocument/2006/relationships/diagramColors" Target="../diagrams/colors1.xml"/><Relationship Id="rId2" Type="http://schemas.openxmlformats.org/officeDocument/2006/relationships/slideLayout" Target="../slideLayouts/slideLayout2.xml"/><Relationship Id="rId1" Type="http://schemas.openxmlformats.org/officeDocument/2006/relationships/tags" Target="../tags/tag22.xml"/><Relationship Id="rId6" Type="http://schemas.openxmlformats.org/officeDocument/2006/relationships/diagramQuickStyle" Target="../diagrams/quickStyle1.xml"/><Relationship Id="rId5" Type="http://schemas.openxmlformats.org/officeDocument/2006/relationships/diagramLayout" Target="../diagrams/layout1.xml"/><Relationship Id="rId4" Type="http://schemas.openxmlformats.org/officeDocument/2006/relationships/diagramData" Target="../diagrams/data1.xml"/></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2.xml"/><Relationship Id="rId1" Type="http://schemas.openxmlformats.org/officeDocument/2006/relationships/tags" Target="../tags/tag2.xml"/></Relationships>
</file>

<file path=ppt/slides/_rels/slide30.xml.rels><?xml version="1.0" encoding="UTF-8" standalone="yes"?>
<Relationships xmlns="http://schemas.openxmlformats.org/package/2006/relationships"><Relationship Id="rId8" Type="http://schemas.microsoft.com/office/2007/relationships/diagramDrawing" Target="../diagrams/drawing2.xml"/><Relationship Id="rId3" Type="http://schemas.openxmlformats.org/officeDocument/2006/relationships/notesSlide" Target="../notesSlides/notesSlide30.xml"/><Relationship Id="rId7" Type="http://schemas.openxmlformats.org/officeDocument/2006/relationships/diagramColors" Target="../diagrams/colors2.xml"/><Relationship Id="rId2" Type="http://schemas.openxmlformats.org/officeDocument/2006/relationships/slideLayout" Target="../slideLayouts/slideLayout2.xml"/><Relationship Id="rId1" Type="http://schemas.openxmlformats.org/officeDocument/2006/relationships/tags" Target="../tags/tag23.xml"/><Relationship Id="rId6" Type="http://schemas.openxmlformats.org/officeDocument/2006/relationships/diagramQuickStyle" Target="../diagrams/quickStyle2.xml"/><Relationship Id="rId5" Type="http://schemas.openxmlformats.org/officeDocument/2006/relationships/diagramLayout" Target="../diagrams/layout2.xml"/><Relationship Id="rId4" Type="http://schemas.openxmlformats.org/officeDocument/2006/relationships/diagramData" Target="../diagrams/data2.xml"/></Relationships>
</file>

<file path=ppt/slides/_rels/slide31.xml.rels><?xml version="1.0" encoding="UTF-8" standalone="yes"?>
<Relationships xmlns="http://schemas.openxmlformats.org/package/2006/relationships"><Relationship Id="rId3" Type="http://schemas.openxmlformats.org/officeDocument/2006/relationships/notesSlide" Target="../notesSlides/notesSlide31.xml"/><Relationship Id="rId2" Type="http://schemas.openxmlformats.org/officeDocument/2006/relationships/slideLayout" Target="../slideLayouts/slideLayout2.xml"/><Relationship Id="rId1" Type="http://schemas.openxmlformats.org/officeDocument/2006/relationships/tags" Target="../tags/tag24.xml"/></Relationships>
</file>

<file path=ppt/slides/_rels/slide32.xml.rels><?xml version="1.0" encoding="UTF-8" standalone="yes"?>
<Relationships xmlns="http://schemas.openxmlformats.org/package/2006/relationships"><Relationship Id="rId3" Type="http://schemas.openxmlformats.org/officeDocument/2006/relationships/notesSlide" Target="../notesSlides/notesSlide32.xml"/><Relationship Id="rId2" Type="http://schemas.openxmlformats.org/officeDocument/2006/relationships/slideLayout" Target="../slideLayouts/slideLayout2.xml"/><Relationship Id="rId1" Type="http://schemas.openxmlformats.org/officeDocument/2006/relationships/tags" Target="../tags/tag25.xml"/></Relationships>
</file>

<file path=ppt/slides/_rels/slide33.xml.rels><?xml version="1.0" encoding="UTF-8" standalone="yes"?>
<Relationships xmlns="http://schemas.openxmlformats.org/package/2006/relationships"><Relationship Id="rId8" Type="http://schemas.microsoft.com/office/2007/relationships/diagramDrawing" Target="../diagrams/drawing3.xml"/><Relationship Id="rId3" Type="http://schemas.openxmlformats.org/officeDocument/2006/relationships/notesSlide" Target="../notesSlides/notesSlide33.xml"/><Relationship Id="rId7" Type="http://schemas.openxmlformats.org/officeDocument/2006/relationships/diagramColors" Target="../diagrams/colors3.xml"/><Relationship Id="rId2" Type="http://schemas.openxmlformats.org/officeDocument/2006/relationships/slideLayout" Target="../slideLayouts/slideLayout2.xml"/><Relationship Id="rId1" Type="http://schemas.openxmlformats.org/officeDocument/2006/relationships/tags" Target="../tags/tag26.xml"/><Relationship Id="rId6" Type="http://schemas.openxmlformats.org/officeDocument/2006/relationships/diagramQuickStyle" Target="../diagrams/quickStyle3.xml"/><Relationship Id="rId5" Type="http://schemas.openxmlformats.org/officeDocument/2006/relationships/diagramLayout" Target="../diagrams/layout3.xml"/><Relationship Id="rId4" Type="http://schemas.openxmlformats.org/officeDocument/2006/relationships/diagramData" Target="../diagrams/data3.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2.xml"/><Relationship Id="rId1" Type="http://schemas.openxmlformats.org/officeDocument/2006/relationships/tags" Target="../tags/tag3.xml"/></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2.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2.xml"/><Relationship Id="rId1" Type="http://schemas.openxmlformats.org/officeDocument/2006/relationships/tags" Target="../tags/tag5.xml"/></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2.xml"/><Relationship Id="rId1" Type="http://schemas.openxmlformats.org/officeDocument/2006/relationships/tags" Target="../tags/tag6.xml"/></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2.xml"/><Relationship Id="rId1" Type="http://schemas.openxmlformats.org/officeDocument/2006/relationships/tags" Target="../tags/tag7.xml"/></Relationships>
</file>

<file path=ppt/slides/_rels/slide9.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2.xml"/><Relationship Id="rId1" Type="http://schemas.openxmlformats.org/officeDocument/2006/relationships/tags" Target="../tags/tag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extBox 17"/>
          <p:cNvSpPr txBox="1">
            <a:spLocks noChangeArrowheads="1"/>
          </p:cNvSpPr>
          <p:nvPr/>
        </p:nvSpPr>
        <p:spPr bwMode="auto">
          <a:xfrm>
            <a:off x="0" y="1219200"/>
            <a:ext cx="8991600" cy="20621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algn="ctr" eaLnBrk="1" hangingPunct="1">
              <a:spcBef>
                <a:spcPct val="0"/>
              </a:spcBef>
              <a:buFontTx/>
              <a:buNone/>
            </a:pPr>
            <a:r>
              <a:rPr lang="en-US" altLang="en-US" b="1" dirty="0" smtClean="0">
                <a:solidFill>
                  <a:srgbClr val="00B050"/>
                </a:solidFill>
                <a:latin typeface="Arial" charset="0"/>
                <a:cs typeface="Arial" charset="0"/>
              </a:rPr>
              <a:t>VDOE READING SOL</a:t>
            </a:r>
          </a:p>
          <a:p>
            <a:pPr algn="ctr" eaLnBrk="1" hangingPunct="1">
              <a:spcBef>
                <a:spcPct val="0"/>
              </a:spcBef>
              <a:buFontTx/>
              <a:buNone/>
            </a:pPr>
            <a:r>
              <a:rPr lang="en-US" altLang="en-US" b="1" dirty="0" smtClean="0">
                <a:solidFill>
                  <a:srgbClr val="00B050"/>
                </a:solidFill>
                <a:latin typeface="Arial" charset="0"/>
                <a:cs typeface="Arial" charset="0"/>
              </a:rPr>
              <a:t> SHORT PRACTICE ITEMS</a:t>
            </a:r>
          </a:p>
          <a:p>
            <a:pPr algn="ctr" eaLnBrk="1" hangingPunct="1">
              <a:spcBef>
                <a:spcPct val="0"/>
              </a:spcBef>
              <a:buFontTx/>
              <a:buNone/>
            </a:pPr>
            <a:endParaRPr lang="en-US" altLang="en-US" b="1" dirty="0">
              <a:solidFill>
                <a:srgbClr val="00B050"/>
              </a:solidFill>
              <a:latin typeface="Arial" charset="0"/>
              <a:cs typeface="Arial" charset="0"/>
            </a:endParaRPr>
          </a:p>
          <a:p>
            <a:pPr algn="ctr" eaLnBrk="1" hangingPunct="1">
              <a:spcBef>
                <a:spcPct val="0"/>
              </a:spcBef>
              <a:buFontTx/>
              <a:buNone/>
            </a:pPr>
            <a:endParaRPr lang="en-US" altLang="en-US" b="1" dirty="0" smtClean="0">
              <a:solidFill>
                <a:srgbClr val="00B050"/>
              </a:solidFill>
              <a:latin typeface="Arial" charset="0"/>
              <a:cs typeface="Arial" charset="0"/>
            </a:endParaRPr>
          </a:p>
        </p:txBody>
      </p:sp>
      <p:cxnSp>
        <p:nvCxnSpPr>
          <p:cNvPr id="26" name="Straight Connector 25"/>
          <p:cNvCxnSpPr/>
          <p:nvPr/>
        </p:nvCxnSpPr>
        <p:spPr>
          <a:xfrm>
            <a:off x="0" y="4572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flipH="1">
            <a:off x="0" y="6251286"/>
            <a:ext cx="7391400" cy="0"/>
          </a:xfrm>
          <a:prstGeom prst="line">
            <a:avLst/>
          </a:prstGeom>
          <a:ln w="127000">
            <a:gradFill flip="none" rotWithShape="1">
              <a:gsLst>
                <a:gs pos="100000">
                  <a:srgbClr val="0000FF"/>
                </a:gs>
                <a:gs pos="100000">
                  <a:srgbClr val="0000FF"/>
                </a:gs>
                <a:gs pos="100000">
                  <a:srgbClr val="0000FF"/>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a:off x="685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92701546"/>
      </p:ext>
    </p:extLst>
  </p:cSld>
  <p:clrMapOvr>
    <a:masterClrMapping/>
  </p:clrMapOvr>
  <p:transition advTm="101323"/>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rgbClr val="E58709"/>
        </a:solidFill>
        <a:effectLst/>
      </p:bgPr>
    </p:bg>
    <p:spTree>
      <p:nvGrpSpPr>
        <p:cNvPr id="1" name=""/>
        <p:cNvGrpSpPr/>
        <p:nvPr/>
      </p:nvGrpSpPr>
      <p:grpSpPr>
        <a:xfrm>
          <a:off x="0" y="0"/>
          <a:ext cx="0" cy="0"/>
          <a:chOff x="0" y="0"/>
          <a:chExt cx="0" cy="0"/>
        </a:xfrm>
      </p:grpSpPr>
      <p:sp>
        <p:nvSpPr>
          <p:cNvPr id="13" name="Content Placeholder 12"/>
          <p:cNvSpPr>
            <a:spLocks noGrp="1"/>
          </p:cNvSpPr>
          <p:nvPr>
            <p:ph idx="1"/>
          </p:nvPr>
        </p:nvSpPr>
        <p:spPr>
          <a:xfrm>
            <a:off x="647700" y="742293"/>
            <a:ext cx="8229600" cy="5257800"/>
          </a:xfrm>
        </p:spPr>
        <p:txBody>
          <a:bodyPr>
            <a:normAutofit/>
          </a:bodyPr>
          <a:lstStyle/>
          <a:p>
            <a:pPr eaLnBrk="1" fontAlgn="auto" hangingPunct="1">
              <a:spcAft>
                <a:spcPts val="0"/>
              </a:spcAft>
              <a:buClr>
                <a:schemeClr val="accent3"/>
              </a:buClr>
              <a:buNone/>
              <a:defRPr/>
            </a:pPr>
            <a:r>
              <a:rPr lang="en-US" sz="2400" b="1" dirty="0" smtClean="0">
                <a:latin typeface="Vijaya"/>
                <a:cs typeface="Vijaya"/>
              </a:rPr>
              <a:t>9</a:t>
            </a:r>
            <a:endParaRPr lang="en-US" sz="2400" b="1" dirty="0" smtClean="0">
              <a:latin typeface="+mj-lt"/>
            </a:endParaRPr>
          </a:p>
          <a:p>
            <a:pPr eaLnBrk="1" fontAlgn="auto" hangingPunct="1">
              <a:spcAft>
                <a:spcPts val="0"/>
              </a:spcAft>
              <a:buClr>
                <a:schemeClr val="accent3"/>
              </a:buClr>
              <a:buNone/>
              <a:defRPr/>
            </a:pPr>
            <a:endParaRPr lang="en-US" sz="2000" b="1" dirty="0" smtClean="0">
              <a:latin typeface="+mj-lt"/>
            </a:endParaRPr>
          </a:p>
          <a:p>
            <a:pPr eaLnBrk="1" fontAlgn="auto" hangingPunct="1">
              <a:spcAft>
                <a:spcPts val="0"/>
              </a:spcAft>
              <a:buClr>
                <a:schemeClr val="accent3"/>
              </a:buClr>
              <a:buNone/>
              <a:defRPr/>
            </a:pPr>
            <a:endParaRPr lang="en-US" sz="2000" b="1" dirty="0" smtClean="0">
              <a:latin typeface="+mj-lt"/>
            </a:endParaRPr>
          </a:p>
          <a:p>
            <a:pPr eaLnBrk="1" fontAlgn="auto" hangingPunct="1">
              <a:spcAft>
                <a:spcPts val="0"/>
              </a:spcAft>
              <a:buClr>
                <a:schemeClr val="accent3"/>
              </a:buClr>
              <a:buNone/>
              <a:defRPr/>
            </a:pPr>
            <a:endParaRPr lang="en-US" sz="2000" b="1" dirty="0" smtClean="0">
              <a:latin typeface="+mj-lt"/>
            </a:endParaRPr>
          </a:p>
          <a:p>
            <a:pPr marL="0" eaLnBrk="1" fontAlgn="auto" hangingPunct="1">
              <a:spcBef>
                <a:spcPts val="0"/>
              </a:spcBef>
              <a:spcAft>
                <a:spcPts val="0"/>
              </a:spcAft>
              <a:buClr>
                <a:schemeClr val="accent3"/>
              </a:buClr>
              <a:buNone/>
              <a:defRPr/>
            </a:pPr>
            <a:endParaRPr lang="en-US" sz="2400" b="1" dirty="0" smtClean="0">
              <a:latin typeface="+mj-lt"/>
            </a:endParaRPr>
          </a:p>
          <a:p>
            <a:pPr marL="0" eaLnBrk="1" fontAlgn="auto" hangingPunct="1">
              <a:spcBef>
                <a:spcPts val="0"/>
              </a:spcBef>
              <a:spcAft>
                <a:spcPts val="0"/>
              </a:spcAft>
              <a:buClr>
                <a:schemeClr val="accent3"/>
              </a:buClr>
              <a:buNone/>
              <a:defRPr/>
            </a:pPr>
            <a:r>
              <a:rPr lang="en-US" sz="2400" b="1" dirty="0" smtClean="0">
                <a:latin typeface="+mj-lt"/>
              </a:rPr>
              <a:t>Adding the suffix –</a:t>
            </a:r>
            <a:r>
              <a:rPr lang="en-US" sz="2400" b="1" u="sng" dirty="0" err="1" smtClean="0">
                <a:latin typeface="+mj-lt"/>
              </a:rPr>
              <a:t>ment</a:t>
            </a:r>
            <a:r>
              <a:rPr lang="en-US" sz="2400" b="1" dirty="0" smtClean="0">
                <a:latin typeface="+mj-lt"/>
              </a:rPr>
              <a:t> to the word </a:t>
            </a:r>
            <a:r>
              <a:rPr lang="en-US" sz="2400" b="1" u="sng" dirty="0" smtClean="0">
                <a:latin typeface="+mj-lt"/>
              </a:rPr>
              <a:t>arrange</a:t>
            </a:r>
            <a:r>
              <a:rPr lang="en-US" sz="2400" b="1" dirty="0" smtClean="0">
                <a:latin typeface="+mj-lt"/>
              </a:rPr>
              <a:t> creates the</a:t>
            </a:r>
          </a:p>
          <a:p>
            <a:pPr marL="0" eaLnBrk="1" fontAlgn="auto" hangingPunct="1">
              <a:spcBef>
                <a:spcPts val="0"/>
              </a:spcBef>
              <a:spcAft>
                <a:spcPts val="0"/>
              </a:spcAft>
              <a:buClr>
                <a:schemeClr val="accent3"/>
              </a:buClr>
              <a:buNone/>
              <a:defRPr/>
            </a:pPr>
            <a:r>
              <a:rPr lang="en-US" sz="2400" b="1" dirty="0" smtClean="0">
                <a:latin typeface="+mj-lt"/>
              </a:rPr>
              <a:t>meaning-</a:t>
            </a:r>
          </a:p>
          <a:p>
            <a:pPr marL="457200" indent="-457200" eaLnBrk="1" fontAlgn="auto" hangingPunct="1">
              <a:spcAft>
                <a:spcPts val="0"/>
              </a:spcAft>
              <a:buFont typeface="+mj-lt"/>
              <a:buAutoNum type="alphaLcParenR"/>
              <a:defRPr/>
            </a:pPr>
            <a:r>
              <a:rPr lang="en-US" sz="2400" b="1" dirty="0" smtClean="0">
                <a:latin typeface="+mj-lt"/>
              </a:rPr>
              <a:t>one who will arrange</a:t>
            </a:r>
          </a:p>
          <a:p>
            <a:pPr marL="457200" indent="-457200" eaLnBrk="1" fontAlgn="auto" hangingPunct="1">
              <a:spcAft>
                <a:spcPts val="0"/>
              </a:spcAft>
              <a:buFont typeface="+mj-lt"/>
              <a:buAutoNum type="alphaLcParenR"/>
              <a:defRPr/>
            </a:pPr>
            <a:r>
              <a:rPr lang="en-US" sz="2400" b="1" dirty="0" smtClean="0">
                <a:latin typeface="+mj-lt"/>
              </a:rPr>
              <a:t> the process of being arranged </a:t>
            </a:r>
            <a:endParaRPr lang="en-US" sz="2400" b="1" dirty="0" smtClean="0">
              <a:solidFill>
                <a:srgbClr val="FF0000"/>
              </a:solidFill>
              <a:latin typeface="+mj-lt"/>
            </a:endParaRPr>
          </a:p>
          <a:p>
            <a:pPr marL="457200" indent="-457200" eaLnBrk="1" fontAlgn="auto" hangingPunct="1">
              <a:spcAft>
                <a:spcPts val="0"/>
              </a:spcAft>
              <a:buFont typeface="+mj-lt"/>
              <a:buAutoNum type="alphaLcParenR"/>
              <a:defRPr/>
            </a:pPr>
            <a:r>
              <a:rPr lang="en-US" sz="2400" b="1" dirty="0" smtClean="0">
                <a:latin typeface="+mj-lt"/>
              </a:rPr>
              <a:t>the ability to arrange</a:t>
            </a:r>
          </a:p>
          <a:p>
            <a:pPr marL="457200" indent="-457200" eaLnBrk="1" fontAlgn="auto" hangingPunct="1">
              <a:spcAft>
                <a:spcPts val="0"/>
              </a:spcAft>
              <a:buNone/>
              <a:defRPr/>
            </a:pPr>
            <a:r>
              <a:rPr lang="en-US" sz="2400" b="1" dirty="0" smtClean="0">
                <a:latin typeface="+mj-lt"/>
              </a:rPr>
              <a:t>d)   a place for arranging items</a:t>
            </a:r>
          </a:p>
          <a:p>
            <a:pPr>
              <a:buNone/>
            </a:pPr>
            <a:endParaRPr lang="en-US" sz="2400" b="1" dirty="0" smtClean="0">
              <a:solidFill>
                <a:srgbClr val="002060"/>
              </a:solidFill>
              <a:latin typeface="+mj-lt"/>
            </a:endParaRPr>
          </a:p>
        </p:txBody>
      </p:sp>
      <p:sp>
        <p:nvSpPr>
          <p:cNvPr id="19460" name="Rectangle 4"/>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3" name="Rectangle 7"/>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4" name="Rectangle 8"/>
          <p:cNvSpPr>
            <a:spLocks noChangeArrowheads="1"/>
          </p:cNvSpPr>
          <p:nvPr/>
        </p:nvSpPr>
        <p:spPr bwMode="auto">
          <a:xfrm>
            <a:off x="0" y="91440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endParaRPr>
          </a:p>
        </p:txBody>
      </p:sp>
      <p:sp>
        <p:nvSpPr>
          <p:cNvPr id="19466" name="Rectangle 10"/>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1" name="Rounded Rectangle 10"/>
          <p:cNvSpPr/>
          <p:nvPr/>
        </p:nvSpPr>
        <p:spPr>
          <a:xfrm>
            <a:off x="1143000" y="907473"/>
            <a:ext cx="7239000" cy="1371600"/>
          </a:xfrm>
          <a:prstGeom prst="roundRect">
            <a:avLst/>
          </a:prstGeom>
        </p:spPr>
        <p:style>
          <a:lnRef idx="1">
            <a:schemeClr val="dk1"/>
          </a:lnRef>
          <a:fillRef idx="2">
            <a:schemeClr val="dk1"/>
          </a:fillRef>
          <a:effectRef idx="1">
            <a:schemeClr val="dk1"/>
          </a:effectRef>
          <a:fontRef idx="minor">
            <a:schemeClr val="dk1"/>
          </a:fontRef>
        </p:style>
        <p:txBody>
          <a:bodyPr rtlCol="0" anchor="ctr"/>
          <a:lstStyle/>
          <a:p>
            <a:pPr eaLnBrk="1" fontAlgn="auto" hangingPunct="1">
              <a:spcAft>
                <a:spcPts val="0"/>
              </a:spcAft>
              <a:buClr>
                <a:schemeClr val="accent3"/>
              </a:buClr>
              <a:buNone/>
              <a:defRPr/>
            </a:pPr>
            <a:r>
              <a:rPr lang="en-US" sz="2400" b="1" dirty="0" smtClean="0"/>
              <a:t>If  Don does not ride the bus home, I understand that I must make </a:t>
            </a:r>
            <a:r>
              <a:rPr lang="en-US" sz="2400" b="1" u="sng" dirty="0" smtClean="0"/>
              <a:t>arrangements</a:t>
            </a:r>
            <a:r>
              <a:rPr lang="en-US" sz="2400" b="1" dirty="0" smtClean="0"/>
              <a:t> to have him picked up from school by 5:00 PM.</a:t>
            </a:r>
          </a:p>
        </p:txBody>
      </p:sp>
      <p:sp>
        <p:nvSpPr>
          <p:cNvPr id="17" name="Slide Number Placeholder 16"/>
          <p:cNvSpPr>
            <a:spLocks noGrp="1"/>
          </p:cNvSpPr>
          <p:nvPr>
            <p:ph type="sldNum" sz="quarter" idx="12"/>
          </p:nvPr>
        </p:nvSpPr>
        <p:spPr/>
        <p:txBody>
          <a:bodyPr/>
          <a:lstStyle/>
          <a:p>
            <a:pPr>
              <a:defRPr/>
            </a:pPr>
            <a:fld id="{3A958E7F-F2CE-4013-8E7C-D4FF21256298}" type="slidenum">
              <a:rPr lang="en-US" smtClean="0"/>
              <a:pPr>
                <a:defRPr/>
              </a:pPr>
              <a:t>10</a:t>
            </a:fld>
            <a:endParaRPr lang="en-US"/>
          </a:p>
        </p:txBody>
      </p:sp>
    </p:spTree>
    <p:custDataLst>
      <p:tags r:id="rId1"/>
    </p:custDataLst>
    <p:extLst>
      <p:ext uri="{BB962C8B-B14F-4D97-AF65-F5344CB8AC3E}">
        <p14:creationId xmlns:p14="http://schemas.microsoft.com/office/powerpoint/2010/main" val="2885293136"/>
      </p:ext>
    </p:extLst>
  </p:cSld>
  <p:clrMapOvr>
    <a:masterClrMapping/>
  </p:clrMapOvr>
  <mc:AlternateContent xmlns:mc="http://schemas.openxmlformats.org/markup-compatibility/2006" xmlns:p14="http://schemas.microsoft.com/office/powerpoint/2010/main">
    <mc:Choice Requires="p14">
      <p:transition spd="slow" p14:dur="2000" advTm="39390"/>
    </mc:Choice>
    <mc:Fallback xmlns="">
      <p:transition spd="slow" advTm="39390"/>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rgbClr val="E58709"/>
        </a:solidFill>
        <a:effectLst/>
      </p:bgPr>
    </p:bg>
    <p:spTree>
      <p:nvGrpSpPr>
        <p:cNvPr id="1" name=""/>
        <p:cNvGrpSpPr/>
        <p:nvPr/>
      </p:nvGrpSpPr>
      <p:grpSpPr>
        <a:xfrm>
          <a:off x="0" y="0"/>
          <a:ext cx="0" cy="0"/>
          <a:chOff x="0" y="0"/>
          <a:chExt cx="0" cy="0"/>
        </a:xfrm>
      </p:grpSpPr>
      <p:sp>
        <p:nvSpPr>
          <p:cNvPr id="13" name="Content Placeholder 12"/>
          <p:cNvSpPr>
            <a:spLocks noGrp="1"/>
          </p:cNvSpPr>
          <p:nvPr>
            <p:ph idx="1"/>
          </p:nvPr>
        </p:nvSpPr>
        <p:spPr>
          <a:xfrm>
            <a:off x="499266" y="914400"/>
            <a:ext cx="8229600" cy="4876800"/>
          </a:xfrm>
        </p:spPr>
        <p:txBody>
          <a:bodyPr/>
          <a:lstStyle/>
          <a:p>
            <a:pPr eaLnBrk="1" fontAlgn="auto" hangingPunct="1">
              <a:spcAft>
                <a:spcPts val="0"/>
              </a:spcAft>
              <a:buClr>
                <a:schemeClr val="accent3"/>
              </a:buClr>
              <a:buNone/>
              <a:defRPr/>
            </a:pPr>
            <a:endParaRPr lang="en-US" sz="2400" b="1" dirty="0" smtClean="0">
              <a:latin typeface="+mj-lt"/>
            </a:endParaRPr>
          </a:p>
          <a:p>
            <a:pPr eaLnBrk="1" fontAlgn="auto" hangingPunct="1">
              <a:spcAft>
                <a:spcPts val="0"/>
              </a:spcAft>
              <a:buClr>
                <a:schemeClr val="accent3"/>
              </a:buClr>
              <a:buNone/>
              <a:defRPr/>
            </a:pPr>
            <a:r>
              <a:rPr lang="en-US" sz="2400" b="1" dirty="0" smtClean="0"/>
              <a:t>	Using words or phrases from the list, complete the chart to match the word and the meaning of the affix.</a:t>
            </a:r>
          </a:p>
          <a:p>
            <a:pPr eaLnBrk="1" fontAlgn="auto" hangingPunct="1">
              <a:spcAft>
                <a:spcPts val="0"/>
              </a:spcAft>
              <a:buClr>
                <a:schemeClr val="accent3"/>
              </a:buClr>
              <a:buNone/>
              <a:defRPr/>
            </a:pPr>
            <a:endParaRPr lang="en-US" sz="2000" b="1" dirty="0" smtClean="0">
              <a:latin typeface="+mj-lt"/>
            </a:endParaRPr>
          </a:p>
          <a:p>
            <a:pPr eaLnBrk="1" fontAlgn="auto" hangingPunct="1">
              <a:spcAft>
                <a:spcPts val="0"/>
              </a:spcAft>
              <a:buClr>
                <a:schemeClr val="accent3"/>
              </a:buClr>
              <a:buNone/>
              <a:defRPr/>
            </a:pPr>
            <a:endParaRPr lang="en-US" sz="2000" b="1" dirty="0" smtClean="0">
              <a:latin typeface="+mj-lt"/>
            </a:endParaRPr>
          </a:p>
          <a:p>
            <a:pPr eaLnBrk="1" fontAlgn="auto" hangingPunct="1">
              <a:spcAft>
                <a:spcPts val="0"/>
              </a:spcAft>
              <a:buClr>
                <a:schemeClr val="accent3"/>
              </a:buClr>
              <a:buNone/>
              <a:defRPr/>
            </a:pPr>
            <a:endParaRPr lang="en-US" sz="2000" b="1" dirty="0" smtClean="0">
              <a:latin typeface="+mj-lt"/>
            </a:endParaRPr>
          </a:p>
          <a:p>
            <a:pPr eaLnBrk="1" fontAlgn="auto" hangingPunct="1">
              <a:spcAft>
                <a:spcPts val="0"/>
              </a:spcAft>
              <a:buClr>
                <a:schemeClr val="accent3"/>
              </a:buClr>
              <a:buNone/>
              <a:defRPr/>
            </a:pPr>
            <a:endParaRPr lang="en-US" sz="2000" b="1" dirty="0" smtClean="0">
              <a:latin typeface="+mj-lt"/>
            </a:endParaRPr>
          </a:p>
          <a:p>
            <a:pPr eaLnBrk="1" fontAlgn="auto" hangingPunct="1">
              <a:spcAft>
                <a:spcPts val="0"/>
              </a:spcAft>
              <a:buClr>
                <a:schemeClr val="accent3"/>
              </a:buClr>
              <a:buNone/>
              <a:defRPr/>
            </a:pPr>
            <a:endParaRPr lang="en-US" sz="2000" b="1" dirty="0" smtClean="0">
              <a:latin typeface="+mj-lt"/>
            </a:endParaRPr>
          </a:p>
          <a:p>
            <a:pPr eaLnBrk="1" fontAlgn="auto" hangingPunct="1">
              <a:spcAft>
                <a:spcPts val="0"/>
              </a:spcAft>
              <a:buClr>
                <a:schemeClr val="accent3"/>
              </a:buClr>
              <a:buNone/>
              <a:defRPr/>
            </a:pPr>
            <a:endParaRPr lang="en-US" sz="2000" b="1" dirty="0" smtClean="0">
              <a:latin typeface="+mj-lt"/>
            </a:endParaRPr>
          </a:p>
          <a:p>
            <a:pPr eaLnBrk="1" fontAlgn="auto" hangingPunct="1">
              <a:spcAft>
                <a:spcPts val="0"/>
              </a:spcAft>
              <a:buClr>
                <a:schemeClr val="accent3"/>
              </a:buClr>
              <a:buNone/>
              <a:defRPr/>
            </a:pPr>
            <a:endParaRPr lang="en-US" sz="2000" b="1" dirty="0" smtClean="0">
              <a:latin typeface="+mj-lt"/>
            </a:endParaRPr>
          </a:p>
          <a:p>
            <a:pPr algn="ctr" eaLnBrk="1" fontAlgn="auto" hangingPunct="1">
              <a:spcAft>
                <a:spcPts val="0"/>
              </a:spcAft>
              <a:buClr>
                <a:schemeClr val="accent3"/>
              </a:buClr>
              <a:buNone/>
              <a:defRPr/>
            </a:pPr>
            <a:endParaRPr lang="en-US" sz="2000" b="1" dirty="0" smtClean="0">
              <a:latin typeface="+mj-lt"/>
            </a:endParaRPr>
          </a:p>
          <a:p>
            <a:pPr>
              <a:buNone/>
            </a:pPr>
            <a:endParaRPr lang="en-US" sz="2400" b="1" dirty="0" smtClean="0">
              <a:solidFill>
                <a:srgbClr val="002060"/>
              </a:solidFill>
              <a:latin typeface="+mj-lt"/>
            </a:endParaRPr>
          </a:p>
        </p:txBody>
      </p:sp>
      <p:sp>
        <p:nvSpPr>
          <p:cNvPr id="19460" name="Rectangle 4"/>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3" name="Rectangle 7"/>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4" name="Rectangle 8"/>
          <p:cNvSpPr>
            <a:spLocks noChangeArrowheads="1"/>
          </p:cNvSpPr>
          <p:nvPr/>
        </p:nvSpPr>
        <p:spPr bwMode="auto">
          <a:xfrm>
            <a:off x="0" y="91440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endParaRPr>
          </a:p>
        </p:txBody>
      </p:sp>
      <p:sp>
        <p:nvSpPr>
          <p:cNvPr id="19466" name="Rectangle 10"/>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graphicFrame>
        <p:nvGraphicFramePr>
          <p:cNvPr id="22" name="Table 21"/>
          <p:cNvGraphicFramePr>
            <a:graphicFrameLocks noGrp="1"/>
          </p:cNvGraphicFramePr>
          <p:nvPr>
            <p:extLst>
              <p:ext uri="{D42A27DB-BD31-4B8C-83A1-F6EECF244321}">
                <p14:modId xmlns:p14="http://schemas.microsoft.com/office/powerpoint/2010/main" val="2517969554"/>
              </p:ext>
            </p:extLst>
          </p:nvPr>
        </p:nvGraphicFramePr>
        <p:xfrm>
          <a:off x="1546339" y="2776303"/>
          <a:ext cx="3581400" cy="2320290"/>
        </p:xfrm>
        <a:graphic>
          <a:graphicData uri="http://schemas.openxmlformats.org/drawingml/2006/table">
            <a:tbl>
              <a:tblPr firstRow="1" bandRow="1">
                <a:tableStyleId>{5C22544A-7EE6-4342-B048-85BDC9FD1C3A}</a:tableStyleId>
              </a:tblPr>
              <a:tblGrid>
                <a:gridCol w="1447799"/>
                <a:gridCol w="2133601"/>
              </a:tblGrid>
              <a:tr h="400050">
                <a:tc>
                  <a:txBody>
                    <a:bodyPr/>
                    <a:lstStyle/>
                    <a:p>
                      <a:r>
                        <a:rPr lang="en-US" dirty="0" smtClean="0">
                          <a:solidFill>
                            <a:schemeClr val="tx1"/>
                          </a:solidFill>
                        </a:rPr>
                        <a:t>     WORD</a:t>
                      </a:r>
                      <a:endParaRPr lang="en-US" dirty="0">
                        <a:solidFill>
                          <a:schemeClr val="tx1"/>
                        </a:solidFill>
                      </a:endParaRP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r>
                        <a:rPr lang="en-US" dirty="0" smtClean="0">
                          <a:solidFill>
                            <a:schemeClr val="tx1"/>
                          </a:solidFill>
                        </a:rPr>
                        <a:t>MEANING OF AFFIX</a:t>
                      </a:r>
                      <a:endParaRPr lang="en-US" dirty="0">
                        <a:solidFill>
                          <a:schemeClr val="tx1"/>
                        </a:solidFill>
                      </a:endParaRPr>
                    </a:p>
                  </a:txBody>
                  <a:tcP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r>
              <a:tr h="640080">
                <a:tc>
                  <a:txBody>
                    <a:bodyPr/>
                    <a:lstStyle/>
                    <a:p>
                      <a:pPr algn="ctr"/>
                      <a:r>
                        <a:rPr lang="en-US" b="1" dirty="0" smtClean="0">
                          <a:solidFill>
                            <a:schemeClr val="tx1"/>
                          </a:solidFill>
                        </a:rPr>
                        <a:t>childish</a:t>
                      </a:r>
                      <a:endParaRPr lang="en-US" b="1" dirty="0">
                        <a:solidFill>
                          <a:schemeClr val="tx1"/>
                        </a:solidFill>
                      </a:endParaRPr>
                    </a:p>
                  </a:txBody>
                  <a:tcPr anchor="ct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dirty="0">
                        <a:solidFill>
                          <a:schemeClr val="tx1"/>
                        </a:solidFill>
                      </a:endParaRPr>
                    </a:p>
                  </a:txBody>
                  <a:tcPr anchor="ct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r>
              <a:tr h="640080">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dirty="0">
                        <a:solidFill>
                          <a:schemeClr val="tx1"/>
                        </a:solidFill>
                      </a:endParaRPr>
                    </a:p>
                  </a:txBody>
                  <a:tcPr anchor="ct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algn="ctr"/>
                      <a:r>
                        <a:rPr lang="en-US" b="1" dirty="0" smtClean="0">
                          <a:solidFill>
                            <a:schemeClr val="tx1"/>
                          </a:solidFill>
                        </a:rPr>
                        <a:t>state or quality</a:t>
                      </a:r>
                      <a:endParaRPr lang="en-US" b="1" dirty="0">
                        <a:solidFill>
                          <a:schemeClr val="tx1"/>
                        </a:solidFill>
                      </a:endParaRPr>
                    </a:p>
                  </a:txBody>
                  <a:tcPr anchor="ct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r>
              <a:tr h="640080">
                <a:tc>
                  <a:txBody>
                    <a:bodyPr/>
                    <a:lstStyle/>
                    <a:p>
                      <a:pPr algn="ctr"/>
                      <a:r>
                        <a:rPr lang="en-US" b="1" dirty="0" smtClean="0">
                          <a:solidFill>
                            <a:schemeClr val="tx1"/>
                          </a:solidFill>
                        </a:rPr>
                        <a:t>malpractice</a:t>
                      </a:r>
                      <a:endParaRPr lang="en-US" b="1" dirty="0">
                        <a:solidFill>
                          <a:schemeClr val="tx1"/>
                        </a:solidFill>
                      </a:endParaRPr>
                    </a:p>
                  </a:txBody>
                  <a:tcPr anchor="ct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b="1" dirty="0" smtClean="0">
                          <a:solidFill>
                            <a:schemeClr val="tx1"/>
                          </a:solidFill>
                        </a:rPr>
                        <a:t> </a:t>
                      </a:r>
                    </a:p>
                    <a:p>
                      <a:pPr algn="ctr"/>
                      <a:endParaRPr lang="en-US" dirty="0">
                        <a:solidFill>
                          <a:schemeClr val="tx1"/>
                        </a:solidFill>
                      </a:endParaRPr>
                    </a:p>
                  </a:txBody>
                  <a:tcPr anchor="ctr">
                    <a:lnL w="38100" cap="flat" cmpd="sng" algn="ctr">
                      <a:solidFill>
                        <a:schemeClr val="tx1"/>
                      </a:solidFill>
                      <a:prstDash val="solid"/>
                      <a:round/>
                      <a:headEnd type="none" w="med" len="med"/>
                      <a:tailEnd type="none" w="med" len="med"/>
                    </a:lnL>
                    <a:lnR w="381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noFill/>
                  </a:tcPr>
                </a:tc>
              </a:tr>
            </a:tbl>
          </a:graphicData>
        </a:graphic>
      </p:graphicFrame>
      <p:sp>
        <p:nvSpPr>
          <p:cNvPr id="17" name="Slide Number Placeholder 16"/>
          <p:cNvSpPr>
            <a:spLocks noGrp="1"/>
          </p:cNvSpPr>
          <p:nvPr>
            <p:ph type="sldNum" sz="quarter" idx="12"/>
          </p:nvPr>
        </p:nvSpPr>
        <p:spPr/>
        <p:txBody>
          <a:bodyPr/>
          <a:lstStyle/>
          <a:p>
            <a:pPr>
              <a:defRPr/>
            </a:pPr>
            <a:fld id="{3A958E7F-F2CE-4013-8E7C-D4FF21256298}" type="slidenum">
              <a:rPr lang="en-US" smtClean="0"/>
              <a:pPr>
                <a:defRPr/>
              </a:pPr>
              <a:t>11</a:t>
            </a:fld>
            <a:endParaRPr lang="en-US"/>
          </a:p>
        </p:txBody>
      </p:sp>
      <p:sp>
        <p:nvSpPr>
          <p:cNvPr id="2" name="Rounded Rectangle 1"/>
          <p:cNvSpPr/>
          <p:nvPr/>
        </p:nvSpPr>
        <p:spPr>
          <a:xfrm>
            <a:off x="5725547" y="2480317"/>
            <a:ext cx="2359548" cy="3280764"/>
          </a:xfrm>
          <a:prstGeom prst="roundRect">
            <a:avLst/>
          </a:prstGeom>
          <a:solidFill>
            <a:schemeClr val="bg1">
              <a:lumMod val="75000"/>
              <a:alpha val="25000"/>
            </a:schemeClr>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ct val="150000"/>
              </a:lnSpc>
            </a:pPr>
            <a:r>
              <a:rPr lang="en-US" b="1" dirty="0">
                <a:solidFill>
                  <a:schemeClr val="tx1"/>
                </a:solidFill>
              </a:rPr>
              <a:t>novelty</a:t>
            </a:r>
          </a:p>
          <a:p>
            <a:pPr>
              <a:lnSpc>
                <a:spcPct val="150000"/>
              </a:lnSpc>
            </a:pPr>
            <a:r>
              <a:rPr lang="en-US" b="1" dirty="0">
                <a:solidFill>
                  <a:schemeClr val="tx1"/>
                </a:solidFill>
              </a:rPr>
              <a:t>badly</a:t>
            </a:r>
          </a:p>
          <a:p>
            <a:pPr>
              <a:lnSpc>
                <a:spcPct val="150000"/>
              </a:lnSpc>
            </a:pPr>
            <a:r>
              <a:rPr lang="en-US" b="1" dirty="0">
                <a:solidFill>
                  <a:schemeClr val="tx1"/>
                </a:solidFill>
              </a:rPr>
              <a:t>having the character</a:t>
            </a:r>
          </a:p>
          <a:p>
            <a:pPr>
              <a:lnSpc>
                <a:spcPct val="150000"/>
              </a:lnSpc>
            </a:pPr>
            <a:r>
              <a:rPr lang="en-US" b="1" dirty="0">
                <a:solidFill>
                  <a:schemeClr val="tx1"/>
                </a:solidFill>
              </a:rPr>
              <a:t>a person who</a:t>
            </a:r>
          </a:p>
          <a:p>
            <a:pPr>
              <a:lnSpc>
                <a:spcPct val="150000"/>
              </a:lnSpc>
            </a:pPr>
            <a:r>
              <a:rPr lang="en-US" b="1" dirty="0">
                <a:solidFill>
                  <a:schemeClr val="tx1"/>
                </a:solidFill>
              </a:rPr>
              <a:t>hospitable</a:t>
            </a:r>
          </a:p>
          <a:p>
            <a:pPr>
              <a:lnSpc>
                <a:spcPct val="150000"/>
              </a:lnSpc>
            </a:pPr>
            <a:r>
              <a:rPr lang="en-US" b="1" dirty="0">
                <a:solidFill>
                  <a:schemeClr val="tx1"/>
                </a:solidFill>
              </a:rPr>
              <a:t>apart</a:t>
            </a:r>
          </a:p>
        </p:txBody>
      </p:sp>
    </p:spTree>
    <p:custDataLst>
      <p:tags r:id="rId1"/>
    </p:custDataLst>
    <p:extLst>
      <p:ext uri="{BB962C8B-B14F-4D97-AF65-F5344CB8AC3E}">
        <p14:creationId xmlns:p14="http://schemas.microsoft.com/office/powerpoint/2010/main" val="2863814894"/>
      </p:ext>
    </p:extLst>
  </p:cSld>
  <p:clrMapOvr>
    <a:masterClrMapping/>
  </p:clrMapOvr>
  <mc:AlternateContent xmlns:mc="http://schemas.openxmlformats.org/markup-compatibility/2006" xmlns:p14="http://schemas.microsoft.com/office/powerpoint/2010/main">
    <mc:Choice Requires="p14">
      <p:transition spd="slow" p14:dur="2000" advTm="30811"/>
    </mc:Choice>
    <mc:Fallback xmlns="">
      <p:transition spd="slow" advTm="30811"/>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solidFill>
          <a:srgbClr val="E58709"/>
        </a:solidFill>
        <a:effectLst/>
      </p:bgPr>
    </p:bg>
    <p:spTree>
      <p:nvGrpSpPr>
        <p:cNvPr id="1" name=""/>
        <p:cNvGrpSpPr/>
        <p:nvPr/>
      </p:nvGrpSpPr>
      <p:grpSpPr>
        <a:xfrm>
          <a:off x="0" y="0"/>
          <a:ext cx="0" cy="0"/>
          <a:chOff x="0" y="0"/>
          <a:chExt cx="0" cy="0"/>
        </a:xfrm>
      </p:grpSpPr>
      <p:sp>
        <p:nvSpPr>
          <p:cNvPr id="19" name="Rectangle 18"/>
          <p:cNvSpPr/>
          <p:nvPr/>
        </p:nvSpPr>
        <p:spPr>
          <a:xfrm>
            <a:off x="647700" y="997526"/>
            <a:ext cx="8153400" cy="1517073"/>
          </a:xfrm>
          <a:prstGeom prst="rect">
            <a:avLst/>
          </a:prstGeom>
          <a:solidFill>
            <a:schemeClr val="bg1">
              <a:lumMod val="8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Content Placeholder 12"/>
          <p:cNvSpPr>
            <a:spLocks noGrp="1"/>
          </p:cNvSpPr>
          <p:nvPr>
            <p:ph idx="1"/>
          </p:nvPr>
        </p:nvSpPr>
        <p:spPr>
          <a:xfrm>
            <a:off x="536864" y="533400"/>
            <a:ext cx="8229600" cy="5410200"/>
          </a:xfrm>
        </p:spPr>
        <p:txBody>
          <a:bodyPr>
            <a:normAutofit/>
          </a:bodyPr>
          <a:lstStyle/>
          <a:p>
            <a:pPr>
              <a:buFont typeface="Arial" charset="0"/>
              <a:buNone/>
              <a:defRPr/>
            </a:pPr>
            <a:endParaRPr lang="en-US" sz="2400" b="1" dirty="0" smtClean="0">
              <a:solidFill>
                <a:srgbClr val="0070C0"/>
              </a:solidFill>
            </a:endParaRPr>
          </a:p>
          <a:p>
            <a:pPr>
              <a:buFont typeface="Arial" charset="0"/>
              <a:buNone/>
              <a:defRPr/>
            </a:pPr>
            <a:r>
              <a:rPr lang="en-US" sz="2800" b="1" dirty="0" smtClean="0"/>
              <a:t>        Darrian decided to </a:t>
            </a:r>
            <a:r>
              <a:rPr lang="en-US" sz="2800" b="1" u="sng" dirty="0" smtClean="0"/>
              <a:t>cultivate</a:t>
            </a:r>
            <a:r>
              <a:rPr lang="en-US" sz="2800" b="1" dirty="0" smtClean="0"/>
              <a:t> his musical ability by practicing his trumpet each night and trying to play more difficult songs.</a:t>
            </a:r>
          </a:p>
          <a:p>
            <a:pPr>
              <a:buFont typeface="Arial" charset="0"/>
              <a:buNone/>
              <a:defRPr/>
            </a:pPr>
            <a:endParaRPr lang="en-US" sz="2400" b="1" dirty="0" smtClean="0"/>
          </a:p>
          <a:p>
            <a:pPr marL="0">
              <a:spcBef>
                <a:spcPts val="0"/>
              </a:spcBef>
              <a:buFont typeface="Arial" charset="0"/>
              <a:buNone/>
              <a:defRPr/>
            </a:pPr>
            <a:endParaRPr lang="en-US" sz="2400" b="1" dirty="0" smtClean="0"/>
          </a:p>
          <a:p>
            <a:pPr marL="0">
              <a:spcBef>
                <a:spcPts val="0"/>
              </a:spcBef>
              <a:buFont typeface="Arial" charset="0"/>
              <a:buNone/>
              <a:defRPr/>
            </a:pPr>
            <a:r>
              <a:rPr lang="en-US" sz="2400" b="1" dirty="0" smtClean="0"/>
              <a:t>Which two words are synonyms of </a:t>
            </a:r>
            <a:r>
              <a:rPr lang="en-US" sz="2400" b="1" u="sng" dirty="0" smtClean="0"/>
              <a:t>cultivate</a:t>
            </a:r>
            <a:r>
              <a:rPr lang="en-US" sz="2400" b="1" dirty="0" smtClean="0"/>
              <a:t> as it is used in this sentence?</a:t>
            </a:r>
          </a:p>
          <a:p>
            <a:pPr>
              <a:buFont typeface="Arial" charset="0"/>
              <a:buNone/>
              <a:defRPr/>
            </a:pPr>
            <a:endParaRPr lang="en-US" sz="2400" b="1" dirty="0" smtClean="0">
              <a:solidFill>
                <a:srgbClr val="7030A0"/>
              </a:solidFill>
            </a:endParaRPr>
          </a:p>
          <a:p>
            <a:pPr>
              <a:buFont typeface="Arial" charset="0"/>
              <a:buNone/>
              <a:defRPr/>
            </a:pPr>
            <a:r>
              <a:rPr lang="en-US" sz="2400" b="1" dirty="0" smtClean="0"/>
              <a:t>	ponder 		contact		document</a:t>
            </a:r>
            <a:endParaRPr lang="en-US" sz="2400" b="1" dirty="0" smtClean="0">
              <a:solidFill>
                <a:srgbClr val="FF0000"/>
              </a:solidFill>
            </a:endParaRPr>
          </a:p>
          <a:p>
            <a:pPr>
              <a:buFont typeface="Arial" charset="0"/>
              <a:buNone/>
              <a:defRPr/>
            </a:pPr>
            <a:r>
              <a:rPr lang="en-US" sz="2400" b="1" dirty="0" smtClean="0"/>
              <a:t>	submit		improve 		refine</a:t>
            </a:r>
          </a:p>
          <a:p>
            <a:pPr>
              <a:buFont typeface="Arial" charset="0"/>
              <a:buNone/>
              <a:defRPr/>
            </a:pPr>
            <a:endParaRPr lang="en-US" sz="2400" b="1" dirty="0" smtClean="0">
              <a:solidFill>
                <a:srgbClr val="002060"/>
              </a:solidFill>
              <a:latin typeface="+mj-lt"/>
            </a:endParaRPr>
          </a:p>
        </p:txBody>
      </p:sp>
      <p:sp>
        <p:nvSpPr>
          <p:cNvPr id="5124"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5125"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5126" name="Rectangle 8"/>
          <p:cNvSpPr>
            <a:spLocks noChangeArrowheads="1"/>
          </p:cNvSpPr>
          <p:nvPr/>
        </p:nvSpPr>
        <p:spPr bwMode="auto">
          <a:xfrm>
            <a:off x="0" y="805934"/>
            <a:ext cx="9144000"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5127"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17145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182563"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8" name="Slide Number Placeholder 17"/>
          <p:cNvSpPr>
            <a:spLocks noGrp="1"/>
          </p:cNvSpPr>
          <p:nvPr>
            <p:ph type="sldNum" sz="quarter" idx="12"/>
          </p:nvPr>
        </p:nvSpPr>
        <p:spPr/>
        <p:txBody>
          <a:bodyPr/>
          <a:lstStyle/>
          <a:p>
            <a:pPr>
              <a:defRPr/>
            </a:pPr>
            <a:fld id="{2CC57E17-E4EB-4F52-9365-D42702EA3465}" type="slidenum">
              <a:rPr lang="en-US" smtClean="0"/>
              <a:pPr>
                <a:defRPr/>
              </a:pPr>
              <a:t>12</a:t>
            </a:fld>
            <a:endParaRPr lang="en-US"/>
          </a:p>
        </p:txBody>
      </p:sp>
    </p:spTree>
    <p:custDataLst>
      <p:tags r:id="rId1"/>
    </p:custDataLst>
    <p:extLst>
      <p:ext uri="{BB962C8B-B14F-4D97-AF65-F5344CB8AC3E}">
        <p14:creationId xmlns:p14="http://schemas.microsoft.com/office/powerpoint/2010/main" val="791130388"/>
      </p:ext>
    </p:extLst>
  </p:cSld>
  <p:clrMapOvr>
    <a:masterClrMapping/>
  </p:clrMapOvr>
  <p:transition spd="slow" advTm="47033"/>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solidFill>
          <a:srgbClr val="E58709"/>
        </a:solidFill>
        <a:effectLst/>
      </p:bgPr>
    </p:bg>
    <p:spTree>
      <p:nvGrpSpPr>
        <p:cNvPr id="1" name=""/>
        <p:cNvGrpSpPr/>
        <p:nvPr/>
      </p:nvGrpSpPr>
      <p:grpSpPr>
        <a:xfrm>
          <a:off x="0" y="0"/>
          <a:ext cx="0" cy="0"/>
          <a:chOff x="0" y="0"/>
          <a:chExt cx="0" cy="0"/>
        </a:xfrm>
      </p:grpSpPr>
      <p:sp>
        <p:nvSpPr>
          <p:cNvPr id="14" name="Rectangle 13"/>
          <p:cNvSpPr/>
          <p:nvPr/>
        </p:nvSpPr>
        <p:spPr>
          <a:xfrm>
            <a:off x="685800" y="1480457"/>
            <a:ext cx="8077200" cy="1524000"/>
          </a:xfrm>
          <a:prstGeom prst="rect">
            <a:avLst/>
          </a:prstGeom>
          <a:solidFill>
            <a:schemeClr val="bg1">
              <a:lumMod val="8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Content Placeholder 12"/>
          <p:cNvSpPr>
            <a:spLocks noGrp="1"/>
          </p:cNvSpPr>
          <p:nvPr>
            <p:ph idx="1"/>
          </p:nvPr>
        </p:nvSpPr>
        <p:spPr>
          <a:xfrm>
            <a:off x="685800" y="1295400"/>
            <a:ext cx="8229600" cy="5334000"/>
          </a:xfrm>
        </p:spPr>
        <p:txBody>
          <a:bodyPr/>
          <a:lstStyle/>
          <a:p>
            <a:pPr marL="0">
              <a:spcBef>
                <a:spcPts val="0"/>
              </a:spcBef>
              <a:buFont typeface="Arial" charset="0"/>
              <a:buNone/>
              <a:defRPr/>
            </a:pPr>
            <a:endParaRPr lang="en-US" sz="2400" b="1" dirty="0" smtClean="0">
              <a:solidFill>
                <a:srgbClr val="0070C0"/>
              </a:solidFill>
            </a:endParaRPr>
          </a:p>
          <a:p>
            <a:pPr marL="0">
              <a:spcBef>
                <a:spcPts val="0"/>
              </a:spcBef>
              <a:buFont typeface="Arial" charset="0"/>
              <a:buNone/>
              <a:defRPr/>
            </a:pPr>
            <a:r>
              <a:rPr lang="en-US" sz="2400" b="1" dirty="0" smtClean="0"/>
              <a:t>Louise seemed </a:t>
            </a:r>
            <a:r>
              <a:rPr lang="en-US" sz="2400" b="1" u="sng" dirty="0" smtClean="0"/>
              <a:t>immersed</a:t>
            </a:r>
            <a:r>
              <a:rPr lang="en-US" sz="2400" b="1" dirty="0" smtClean="0"/>
              <a:t> in the lesson, taking notes while her teacher explained the topic and asking questions when she wanted more information.</a:t>
            </a:r>
          </a:p>
          <a:p>
            <a:pPr marL="0">
              <a:spcBef>
                <a:spcPts val="0"/>
              </a:spcBef>
              <a:buFont typeface="Arial" charset="0"/>
              <a:buNone/>
              <a:defRPr/>
            </a:pPr>
            <a:endParaRPr lang="en-US" sz="2400" b="1" dirty="0" smtClean="0">
              <a:solidFill>
                <a:srgbClr val="0070C0"/>
              </a:solidFill>
            </a:endParaRPr>
          </a:p>
          <a:p>
            <a:pPr marL="0">
              <a:spcBef>
                <a:spcPts val="0"/>
              </a:spcBef>
              <a:buFont typeface="Arial" charset="0"/>
              <a:buNone/>
              <a:defRPr/>
            </a:pPr>
            <a:r>
              <a:rPr lang="en-US" sz="2800" b="1" dirty="0" smtClean="0"/>
              <a:t>In this sentence, which words or phrases help define the word </a:t>
            </a:r>
            <a:r>
              <a:rPr lang="en-US" sz="2800" b="1" u="sng" dirty="0" smtClean="0"/>
              <a:t>immersed</a:t>
            </a:r>
            <a:r>
              <a:rPr lang="en-US" sz="2800" b="1" dirty="0" smtClean="0"/>
              <a:t>?</a:t>
            </a:r>
          </a:p>
          <a:p>
            <a:pPr marL="0">
              <a:spcBef>
                <a:spcPts val="0"/>
              </a:spcBef>
              <a:buFont typeface="Arial" charset="0"/>
              <a:buNone/>
              <a:defRPr/>
            </a:pPr>
            <a:endParaRPr lang="en-US" sz="2800" b="1" dirty="0" smtClean="0">
              <a:solidFill>
                <a:srgbClr val="002060"/>
              </a:solidFill>
              <a:latin typeface="+mj-lt"/>
            </a:endParaRPr>
          </a:p>
          <a:p>
            <a:pPr marL="0">
              <a:spcBef>
                <a:spcPts val="0"/>
              </a:spcBef>
              <a:buFont typeface="Arial" charset="0"/>
              <a:buNone/>
              <a:defRPr/>
            </a:pPr>
            <a:r>
              <a:rPr lang="en-US" sz="2400" b="1" dirty="0" smtClean="0">
                <a:latin typeface="+mj-lt"/>
              </a:rPr>
              <a:t> seemed 		the lesson 		taking notes </a:t>
            </a:r>
          </a:p>
          <a:p>
            <a:pPr marL="0">
              <a:spcBef>
                <a:spcPts val="0"/>
              </a:spcBef>
              <a:buFont typeface="Arial" charset="0"/>
              <a:buNone/>
              <a:defRPr/>
            </a:pPr>
            <a:r>
              <a:rPr lang="en-US" sz="2400" b="1" dirty="0" smtClean="0">
                <a:latin typeface="+mj-lt"/>
              </a:rPr>
              <a:t>   </a:t>
            </a:r>
          </a:p>
          <a:p>
            <a:pPr marL="0">
              <a:spcBef>
                <a:spcPts val="0"/>
              </a:spcBef>
              <a:buFont typeface="Arial" charset="0"/>
              <a:buNone/>
              <a:defRPr/>
            </a:pPr>
            <a:r>
              <a:rPr lang="en-US" sz="2400" b="1" dirty="0" smtClean="0">
                <a:latin typeface="+mj-lt"/>
              </a:rPr>
              <a:t>explained the topic     asking questions 	information</a:t>
            </a:r>
          </a:p>
        </p:txBody>
      </p:sp>
      <p:sp>
        <p:nvSpPr>
          <p:cNvPr id="614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614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615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615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2286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9" name="Slide Number Placeholder 18"/>
          <p:cNvSpPr>
            <a:spLocks noGrp="1"/>
          </p:cNvSpPr>
          <p:nvPr>
            <p:ph type="sldNum" sz="quarter" idx="12"/>
          </p:nvPr>
        </p:nvSpPr>
        <p:spPr/>
        <p:txBody>
          <a:bodyPr/>
          <a:lstStyle/>
          <a:p>
            <a:pPr>
              <a:defRPr/>
            </a:pPr>
            <a:fld id="{2CC57E17-E4EB-4F52-9365-D42702EA3465}" type="slidenum">
              <a:rPr lang="en-US" smtClean="0"/>
              <a:pPr>
                <a:defRPr/>
              </a:pPr>
              <a:t>13</a:t>
            </a:fld>
            <a:endParaRPr lang="en-US"/>
          </a:p>
        </p:txBody>
      </p:sp>
    </p:spTree>
    <p:custDataLst>
      <p:tags r:id="rId1"/>
    </p:custDataLst>
    <p:extLst>
      <p:ext uri="{BB962C8B-B14F-4D97-AF65-F5344CB8AC3E}">
        <p14:creationId xmlns:p14="http://schemas.microsoft.com/office/powerpoint/2010/main" val="1262837647"/>
      </p:ext>
    </p:extLst>
  </p:cSld>
  <p:clrMapOvr>
    <a:masterClrMapping/>
  </p:clrMapOvr>
  <p:transition spd="slow" advTm="112936"/>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bg>
      <p:bgPr>
        <a:solidFill>
          <a:srgbClr val="E58709"/>
        </a:solidFill>
        <a:effectLst/>
      </p:bgPr>
    </p:bg>
    <p:spTree>
      <p:nvGrpSpPr>
        <p:cNvPr id="1" name=""/>
        <p:cNvGrpSpPr/>
        <p:nvPr/>
      </p:nvGrpSpPr>
      <p:grpSpPr>
        <a:xfrm>
          <a:off x="0" y="0"/>
          <a:ext cx="0" cy="0"/>
          <a:chOff x="0" y="0"/>
          <a:chExt cx="0" cy="0"/>
        </a:xfrm>
      </p:grpSpPr>
      <p:sp>
        <p:nvSpPr>
          <p:cNvPr id="2" name="TextBox 1"/>
          <p:cNvSpPr txBox="1"/>
          <p:nvPr/>
        </p:nvSpPr>
        <p:spPr>
          <a:xfrm>
            <a:off x="2362200" y="3581400"/>
            <a:ext cx="4876800" cy="2677656"/>
          </a:xfrm>
          <a:prstGeom prst="rect">
            <a:avLst/>
          </a:prstGeom>
          <a:noFill/>
          <a:ln>
            <a:solidFill>
              <a:schemeClr val="tx1"/>
            </a:solidFill>
          </a:ln>
        </p:spPr>
        <p:txBody>
          <a:bodyPr wrap="square" rtlCol="0">
            <a:spAutoFit/>
          </a:bodyPr>
          <a:lstStyle/>
          <a:p>
            <a:pPr marL="457200" indent="-457200"/>
            <a:r>
              <a:rPr lang="en-US" sz="2400" b="1" dirty="0"/>
              <a:t>A side view of an </a:t>
            </a:r>
            <a:r>
              <a:rPr lang="en-US" sz="2400" b="1" dirty="0" smtClean="0"/>
              <a:t>object</a:t>
            </a:r>
          </a:p>
          <a:p>
            <a:pPr marL="457200" indent="-457200"/>
            <a:r>
              <a:rPr lang="en-US" sz="2400" b="1" dirty="0" smtClean="0"/>
              <a:t>An outline</a:t>
            </a:r>
          </a:p>
          <a:p>
            <a:pPr marL="457200" indent="-457200"/>
            <a:r>
              <a:rPr lang="en-US" sz="2400" b="1" dirty="0" smtClean="0"/>
              <a:t>Degree </a:t>
            </a:r>
            <a:r>
              <a:rPr lang="en-US" sz="2400" b="1" dirty="0"/>
              <a:t>of exposure</a:t>
            </a:r>
          </a:p>
          <a:p>
            <a:pPr marL="457200" indent="-457200"/>
            <a:r>
              <a:rPr lang="en-US" sz="2400" b="1" dirty="0"/>
              <a:t>A brief biographical </a:t>
            </a:r>
            <a:r>
              <a:rPr lang="en-US" sz="2400" b="1" dirty="0" smtClean="0"/>
              <a:t>essay</a:t>
            </a:r>
          </a:p>
          <a:p>
            <a:pPr marL="457200" indent="-457200"/>
            <a:r>
              <a:rPr lang="en-US" sz="2400" b="1" dirty="0"/>
              <a:t>A</a:t>
            </a:r>
            <a:r>
              <a:rPr lang="en-US" sz="2400" b="1" dirty="0" smtClean="0"/>
              <a:t> </a:t>
            </a:r>
            <a:r>
              <a:rPr lang="en-US" sz="2400" b="1" dirty="0"/>
              <a:t>graph, table, or list of </a:t>
            </a:r>
            <a:r>
              <a:rPr lang="en-US" sz="2400" b="1" dirty="0" smtClean="0"/>
              <a:t>scores</a:t>
            </a:r>
          </a:p>
          <a:p>
            <a:pPr marL="457200" indent="-457200"/>
            <a:r>
              <a:rPr lang="en-US" sz="2400" b="1" dirty="0" smtClean="0"/>
              <a:t>To </a:t>
            </a:r>
            <a:r>
              <a:rPr lang="en-US" sz="2400" b="1" dirty="0"/>
              <a:t>delineate, </a:t>
            </a:r>
            <a:r>
              <a:rPr lang="en-US" sz="2400" b="1" dirty="0" smtClean="0"/>
              <a:t>outline</a:t>
            </a:r>
          </a:p>
          <a:p>
            <a:pPr marL="457200" indent="-457200"/>
            <a:endParaRPr lang="en-US" sz="2400" dirty="0"/>
          </a:p>
        </p:txBody>
      </p:sp>
      <p:sp>
        <p:nvSpPr>
          <p:cNvPr id="13" name="Content Placeholder 12"/>
          <p:cNvSpPr>
            <a:spLocks noGrp="1"/>
          </p:cNvSpPr>
          <p:nvPr>
            <p:ph idx="1"/>
          </p:nvPr>
        </p:nvSpPr>
        <p:spPr>
          <a:xfrm>
            <a:off x="457200" y="1143000"/>
            <a:ext cx="8229600" cy="5181599"/>
          </a:xfrm>
        </p:spPr>
        <p:txBody>
          <a:bodyPr/>
          <a:lstStyle/>
          <a:p>
            <a:pPr>
              <a:buNone/>
            </a:pPr>
            <a:endParaRPr lang="en-US" sz="2400" b="1" i="1" dirty="0" smtClean="0">
              <a:solidFill>
                <a:srgbClr val="0070C0"/>
              </a:solidFill>
            </a:endParaRPr>
          </a:p>
          <a:p>
            <a:pPr>
              <a:buNone/>
            </a:pPr>
            <a:endParaRPr lang="en-US" sz="2000" b="1" dirty="0" smtClean="0">
              <a:solidFill>
                <a:srgbClr val="FF0000"/>
              </a:solidFill>
            </a:endParaRPr>
          </a:p>
          <a:p>
            <a:pPr>
              <a:buNone/>
            </a:pPr>
            <a:endParaRPr lang="en-US" sz="2400" b="1" i="1" dirty="0" smtClean="0"/>
          </a:p>
          <a:p>
            <a:pPr>
              <a:buNone/>
            </a:pPr>
            <a:endParaRPr lang="en-US" sz="2400" b="1" dirty="0" smtClean="0">
              <a:solidFill>
                <a:srgbClr val="FF0000"/>
              </a:solidFill>
            </a:endParaRPr>
          </a:p>
          <a:p>
            <a:pPr>
              <a:buNone/>
            </a:pPr>
            <a:endParaRPr lang="en-US" sz="2400" b="1" i="1" dirty="0" smtClean="0">
              <a:solidFill>
                <a:srgbClr val="002060"/>
              </a:solidFill>
              <a:latin typeface="+mj-lt"/>
            </a:endParaRPr>
          </a:p>
        </p:txBody>
      </p:sp>
      <p:sp>
        <p:nvSpPr>
          <p:cNvPr id="19460" name="Rectangle 4"/>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3" name="Rectangle 7"/>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4" name="Rectangle 8"/>
          <p:cNvSpPr>
            <a:spLocks noChangeArrowheads="1"/>
          </p:cNvSpPr>
          <p:nvPr/>
        </p:nvSpPr>
        <p:spPr bwMode="auto">
          <a:xfrm>
            <a:off x="0" y="936367"/>
            <a:ext cx="9144000" cy="36933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endParaRPr>
          </a:p>
        </p:txBody>
      </p:sp>
      <p:sp>
        <p:nvSpPr>
          <p:cNvPr id="19466" name="Rectangle 10"/>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5" name="TextBox 4"/>
          <p:cNvSpPr txBox="1"/>
          <p:nvPr/>
        </p:nvSpPr>
        <p:spPr>
          <a:xfrm>
            <a:off x="838200" y="3075057"/>
            <a:ext cx="7696200" cy="707886"/>
          </a:xfrm>
          <a:prstGeom prst="rect">
            <a:avLst/>
          </a:prstGeom>
          <a:noFill/>
        </p:spPr>
        <p:txBody>
          <a:bodyPr wrap="square" rtlCol="0">
            <a:spAutoFit/>
          </a:bodyPr>
          <a:lstStyle/>
          <a:p>
            <a:r>
              <a:rPr lang="en-US" sz="2000" b="1" dirty="0">
                <a:latin typeface="+mn-lt"/>
              </a:rPr>
              <a:t>In this dictionary entry, profile comes from a word meaning -</a:t>
            </a:r>
          </a:p>
          <a:p>
            <a:endParaRPr lang="en-US" sz="2000" dirty="0">
              <a:latin typeface="+mn-lt"/>
            </a:endParaRPr>
          </a:p>
        </p:txBody>
      </p:sp>
      <p:sp>
        <p:nvSpPr>
          <p:cNvPr id="19" name="Rounded Rectangle 18"/>
          <p:cNvSpPr/>
          <p:nvPr/>
        </p:nvSpPr>
        <p:spPr>
          <a:xfrm>
            <a:off x="990600" y="685800"/>
            <a:ext cx="7391400" cy="2087289"/>
          </a:xfrm>
          <a:prstGeom prst="roundRect">
            <a:avLst/>
          </a:prstGeom>
        </p:spPr>
        <p:style>
          <a:lnRef idx="1">
            <a:schemeClr val="dk1"/>
          </a:lnRef>
          <a:fillRef idx="2">
            <a:schemeClr val="dk1"/>
          </a:fillRef>
          <a:effectRef idx="1">
            <a:schemeClr val="dk1"/>
          </a:effectRef>
          <a:fontRef idx="minor">
            <a:schemeClr val="dk1"/>
          </a:fontRef>
        </p:style>
        <p:txBody>
          <a:bodyPr rtlCol="0" anchor="ctr"/>
          <a:lstStyle/>
          <a:p>
            <a:pPr>
              <a:buNone/>
            </a:pPr>
            <a:endParaRPr lang="en-US" sz="2000" b="1" dirty="0" smtClean="0"/>
          </a:p>
          <a:p>
            <a:pPr>
              <a:buNone/>
            </a:pPr>
            <a:endParaRPr lang="en-US" sz="2000" b="1" dirty="0"/>
          </a:p>
          <a:p>
            <a:pPr>
              <a:buNone/>
            </a:pPr>
            <a:r>
              <a:rPr lang="en-US" sz="2000" b="1" dirty="0"/>
              <a:t>pro-file (</a:t>
            </a:r>
            <a:r>
              <a:rPr lang="en-US" sz="2000" b="1" dirty="0" err="1"/>
              <a:t>proh-fahyl</a:t>
            </a:r>
            <a:r>
              <a:rPr lang="en-US" sz="2000" b="1" dirty="0"/>
              <a:t>) n. 1. A side view of an object. 2. An outline. 3. Degree of exposure to public notice. 4. A brief biographical essay. 5. A graph, table, or list of scores representing the extent to which a person, field, or object exhibits various tested characteristics or tendencies (Italian </a:t>
            </a:r>
            <a:r>
              <a:rPr lang="en-US" sz="2000" b="1" i="1" dirty="0"/>
              <a:t>prof (f) </a:t>
            </a:r>
            <a:r>
              <a:rPr lang="en-US" sz="2000" b="1" i="1" dirty="0" err="1"/>
              <a:t>ilo</a:t>
            </a:r>
            <a:r>
              <a:rPr lang="en-US" sz="2000" b="1" i="1" dirty="0"/>
              <a:t>, </a:t>
            </a:r>
            <a:r>
              <a:rPr lang="en-US" sz="2000" b="1" dirty="0"/>
              <a:t>noun derivative of </a:t>
            </a:r>
            <a:r>
              <a:rPr lang="en-US" sz="2000" b="1" i="1" dirty="0" err="1"/>
              <a:t>profilare</a:t>
            </a:r>
            <a:r>
              <a:rPr lang="en-US" sz="2000" b="1" i="1" dirty="0"/>
              <a:t> </a:t>
            </a:r>
            <a:r>
              <a:rPr lang="en-US" sz="2000" b="1" dirty="0"/>
              <a:t>to delineate, outline</a:t>
            </a:r>
            <a:r>
              <a:rPr lang="en-US" sz="2000" b="1" dirty="0" smtClean="0"/>
              <a:t>)</a:t>
            </a:r>
            <a:endParaRPr lang="en-US" sz="2400" b="1" dirty="0"/>
          </a:p>
          <a:p>
            <a:pPr>
              <a:buNone/>
            </a:pPr>
            <a:endParaRPr lang="en-US" sz="2400" b="1" dirty="0" smtClean="0"/>
          </a:p>
          <a:p>
            <a:pPr>
              <a:buNone/>
            </a:pPr>
            <a:endParaRPr lang="en-US" sz="2400" b="1" dirty="0" smtClean="0"/>
          </a:p>
        </p:txBody>
      </p:sp>
      <p:sp>
        <p:nvSpPr>
          <p:cNvPr id="3" name="Slide Number Placeholder 2"/>
          <p:cNvSpPr>
            <a:spLocks noGrp="1"/>
          </p:cNvSpPr>
          <p:nvPr>
            <p:ph type="sldNum" sz="quarter" idx="12"/>
          </p:nvPr>
        </p:nvSpPr>
        <p:spPr/>
        <p:txBody>
          <a:bodyPr/>
          <a:lstStyle/>
          <a:p>
            <a:fld id="{334EB230-8711-426F-A49E-FBD35DDB987A}" type="slidenum">
              <a:rPr lang="en-US" smtClean="0"/>
              <a:t>14</a:t>
            </a:fld>
            <a:endParaRPr lang="en-US"/>
          </a:p>
        </p:txBody>
      </p:sp>
    </p:spTree>
    <p:custDataLst>
      <p:tags r:id="rId1"/>
    </p:custDataLst>
    <p:extLst>
      <p:ext uri="{BB962C8B-B14F-4D97-AF65-F5344CB8AC3E}">
        <p14:creationId xmlns:p14="http://schemas.microsoft.com/office/powerpoint/2010/main" val="402633350"/>
      </p:ext>
    </p:extLst>
  </p:cSld>
  <p:clrMapOvr>
    <a:masterClrMapping/>
  </p:clrMapOvr>
  <mc:AlternateContent xmlns:mc="http://schemas.openxmlformats.org/markup-compatibility/2006" xmlns:p14="http://schemas.microsoft.com/office/powerpoint/2010/main">
    <mc:Choice Requires="p14">
      <p:transition spd="slow" p14:dur="2000" advTm="45449"/>
    </mc:Choice>
    <mc:Fallback xmlns="">
      <p:transition spd="slow" advTm="45449"/>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28700" y="3406938"/>
            <a:ext cx="7086600" cy="2308324"/>
          </a:xfrm>
          <a:prstGeom prst="rect">
            <a:avLst/>
          </a:prstGeom>
          <a:noFill/>
        </p:spPr>
        <p:txBody>
          <a:bodyPr wrap="square" rtlCol="0">
            <a:spAutoFit/>
          </a:bodyPr>
          <a:lstStyle/>
          <a:p>
            <a:pPr>
              <a:buNone/>
            </a:pPr>
            <a:r>
              <a:rPr lang="en-US" sz="2400" b="1" dirty="0">
                <a:latin typeface="+mn-lt"/>
              </a:rPr>
              <a:t>The author assumes the reader already knows that</a:t>
            </a:r>
          </a:p>
          <a:p>
            <a:pPr marL="457200" indent="-457200">
              <a:buAutoNum type="alphaLcParenR"/>
            </a:pPr>
            <a:r>
              <a:rPr lang="en-US" sz="2400" b="1" dirty="0">
                <a:latin typeface="+mn-lt"/>
              </a:rPr>
              <a:t>children require limits</a:t>
            </a:r>
          </a:p>
          <a:p>
            <a:pPr marL="457200" indent="-457200">
              <a:buAutoNum type="alphaLcParenR"/>
            </a:pPr>
            <a:r>
              <a:rPr lang="en-US" sz="2400" b="1" dirty="0">
                <a:latin typeface="+mn-lt"/>
              </a:rPr>
              <a:t>music lessons are rewarding</a:t>
            </a:r>
          </a:p>
          <a:p>
            <a:pPr marL="457200" indent="-457200">
              <a:buAutoNum type="alphaLcParenR"/>
            </a:pPr>
            <a:r>
              <a:rPr lang="en-US" sz="2400" b="1" dirty="0">
                <a:latin typeface="+mn-lt"/>
              </a:rPr>
              <a:t>studying music requires dedication</a:t>
            </a:r>
          </a:p>
          <a:p>
            <a:pPr marL="457200" indent="-457200">
              <a:buAutoNum type="alphaLcParenR"/>
            </a:pPr>
            <a:r>
              <a:rPr lang="en-US" sz="2400" b="1" dirty="0">
                <a:latin typeface="+mn-lt"/>
              </a:rPr>
              <a:t>learning two things at once can be confusing</a:t>
            </a:r>
            <a:endParaRPr lang="en-US" sz="2400" dirty="0">
              <a:latin typeface="+mn-lt"/>
            </a:endParaRPr>
          </a:p>
          <a:p>
            <a:endParaRPr lang="en-US" sz="2400" dirty="0">
              <a:latin typeface="+mn-lt"/>
            </a:endParaRPr>
          </a:p>
        </p:txBody>
      </p:sp>
      <p:sp>
        <p:nvSpPr>
          <p:cNvPr id="13" name="Content Placeholder 12"/>
          <p:cNvSpPr>
            <a:spLocks noGrp="1"/>
          </p:cNvSpPr>
          <p:nvPr>
            <p:ph idx="1"/>
          </p:nvPr>
        </p:nvSpPr>
        <p:spPr>
          <a:xfrm>
            <a:off x="541793" y="990600"/>
            <a:ext cx="8229600" cy="4876799"/>
          </a:xfrm>
        </p:spPr>
        <p:txBody>
          <a:bodyPr/>
          <a:lstStyle/>
          <a:p>
            <a:pPr>
              <a:buNone/>
            </a:pPr>
            <a:endParaRPr lang="en-US" sz="2400" b="1" dirty="0" smtClean="0">
              <a:solidFill>
                <a:srgbClr val="0070C0"/>
              </a:solidFill>
            </a:endParaRPr>
          </a:p>
          <a:p>
            <a:pPr>
              <a:buNone/>
            </a:pPr>
            <a:endParaRPr lang="en-US" sz="2400" b="1" dirty="0" smtClean="0">
              <a:solidFill>
                <a:srgbClr val="002060"/>
              </a:solidFill>
              <a:latin typeface="+mj-lt"/>
            </a:endParaRPr>
          </a:p>
        </p:txBody>
      </p:sp>
      <p:sp>
        <p:nvSpPr>
          <p:cNvPr id="19460" name="Rectangle 4"/>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3" name="Rectangle 7"/>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6" name="Rectangle 10"/>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8" name="Rounded Rectangle 17"/>
          <p:cNvSpPr/>
          <p:nvPr/>
        </p:nvSpPr>
        <p:spPr>
          <a:xfrm>
            <a:off x="960893" y="1981200"/>
            <a:ext cx="7391400" cy="1295400"/>
          </a:xfrm>
          <a:prstGeom prst="roundRect">
            <a:avLst/>
          </a:prstGeom>
        </p:spPr>
        <p:style>
          <a:lnRef idx="1">
            <a:schemeClr val="dk1"/>
          </a:lnRef>
          <a:fillRef idx="2">
            <a:schemeClr val="dk1"/>
          </a:fillRef>
          <a:effectRef idx="1">
            <a:schemeClr val="dk1"/>
          </a:effectRef>
          <a:fontRef idx="minor">
            <a:schemeClr val="dk1"/>
          </a:fontRef>
        </p:style>
        <p:txBody>
          <a:bodyPr rtlCol="0" anchor="ctr"/>
          <a:lstStyle/>
          <a:p>
            <a:pPr>
              <a:buNone/>
            </a:pPr>
            <a:endParaRPr lang="en-US" sz="2000" b="1" dirty="0" smtClean="0"/>
          </a:p>
          <a:p>
            <a:pPr>
              <a:buNone/>
            </a:pPr>
            <a:endParaRPr lang="en-US" sz="2000" b="1" dirty="0"/>
          </a:p>
          <a:p>
            <a:pPr>
              <a:buNone/>
            </a:pPr>
            <a:r>
              <a:rPr lang="en-US" sz="2400" b="1" dirty="0"/>
              <a:t>Jack wanted to take a guitar class at school, but he knew his mother would not let him since he was already learning to play the violin.</a:t>
            </a:r>
          </a:p>
          <a:p>
            <a:pPr>
              <a:buNone/>
            </a:pPr>
            <a:endParaRPr lang="en-US" sz="2400" b="1" dirty="0" smtClean="0"/>
          </a:p>
          <a:p>
            <a:pPr>
              <a:buNone/>
            </a:pPr>
            <a:endParaRPr lang="en-US" sz="2400" b="1" dirty="0" smtClean="0"/>
          </a:p>
        </p:txBody>
      </p:sp>
      <p:sp>
        <p:nvSpPr>
          <p:cNvPr id="19" name="Rectangle 18"/>
          <p:cNvSpPr/>
          <p:nvPr/>
        </p:nvSpPr>
        <p:spPr>
          <a:xfrm>
            <a:off x="609599" y="591234"/>
            <a:ext cx="8093989" cy="1077218"/>
          </a:xfrm>
          <a:prstGeom prst="rect">
            <a:avLst/>
          </a:prstGeom>
        </p:spPr>
        <p:txBody>
          <a:bodyPr wrap="square">
            <a:spAutoFit/>
          </a:bodyPr>
          <a:lstStyle/>
          <a:p>
            <a:pPr algn="ctr">
              <a:buNone/>
            </a:pPr>
            <a:r>
              <a:rPr lang="en-US" sz="3200" b="1" dirty="0" smtClean="0">
                <a:solidFill>
                  <a:srgbClr val="0070C0"/>
                </a:solidFill>
                <a:latin typeface="Calibri" panose="020F0502020204030204" pitchFamily="34" charset="0"/>
              </a:rPr>
              <a:t>MAKING INFERENCES AND</a:t>
            </a:r>
          </a:p>
          <a:p>
            <a:pPr algn="ctr">
              <a:buNone/>
            </a:pPr>
            <a:r>
              <a:rPr lang="en-US" sz="3200" b="1" dirty="0" smtClean="0">
                <a:solidFill>
                  <a:srgbClr val="0070C0"/>
                </a:solidFill>
                <a:latin typeface="Calibri" panose="020F0502020204030204" pitchFamily="34" charset="0"/>
              </a:rPr>
              <a:t>DRAWING CONCLUSIONS</a:t>
            </a:r>
          </a:p>
        </p:txBody>
      </p:sp>
      <p:sp>
        <p:nvSpPr>
          <p:cNvPr id="3" name="Slide Number Placeholder 2"/>
          <p:cNvSpPr>
            <a:spLocks noGrp="1"/>
          </p:cNvSpPr>
          <p:nvPr>
            <p:ph type="sldNum" sz="quarter" idx="12"/>
          </p:nvPr>
        </p:nvSpPr>
        <p:spPr/>
        <p:txBody>
          <a:bodyPr/>
          <a:lstStyle/>
          <a:p>
            <a:fld id="{334EB230-8711-426F-A49E-FBD35DDB987A}" type="slidenum">
              <a:rPr lang="en-US" smtClean="0"/>
              <a:t>15</a:t>
            </a:fld>
            <a:endParaRPr lang="en-US"/>
          </a:p>
        </p:txBody>
      </p:sp>
    </p:spTree>
    <p:custDataLst>
      <p:tags r:id="rId1"/>
    </p:custDataLst>
    <p:extLst>
      <p:ext uri="{BB962C8B-B14F-4D97-AF65-F5344CB8AC3E}">
        <p14:creationId xmlns:p14="http://schemas.microsoft.com/office/powerpoint/2010/main" val="1071834280"/>
      </p:ext>
    </p:extLst>
  </p:cSld>
  <p:clrMapOvr>
    <a:masterClrMapping/>
  </p:clrMapOvr>
  <mc:AlternateContent xmlns:mc="http://schemas.openxmlformats.org/markup-compatibility/2006" xmlns:p14="http://schemas.microsoft.com/office/powerpoint/2010/main">
    <mc:Choice Requires="p14">
      <p:transition spd="slow" p14:dur="2000" advTm="43923"/>
    </mc:Choice>
    <mc:Fallback xmlns="">
      <p:transition spd="slow" advTm="43923"/>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13"/>
          <p:cNvSpPr/>
          <p:nvPr/>
        </p:nvSpPr>
        <p:spPr>
          <a:xfrm>
            <a:off x="457200" y="762000"/>
            <a:ext cx="8458200" cy="2895600"/>
          </a:xfrm>
          <a:prstGeom prst="rect">
            <a:avLst/>
          </a:prstGeom>
          <a:solidFill>
            <a:schemeClr val="bg1">
              <a:lumMod val="8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Content Placeholder 12"/>
          <p:cNvSpPr>
            <a:spLocks noGrp="1"/>
          </p:cNvSpPr>
          <p:nvPr>
            <p:ph idx="1"/>
          </p:nvPr>
        </p:nvSpPr>
        <p:spPr>
          <a:xfrm>
            <a:off x="381000" y="838200"/>
            <a:ext cx="8382000" cy="5715000"/>
          </a:xfrm>
        </p:spPr>
        <p:txBody>
          <a:bodyPr/>
          <a:lstStyle/>
          <a:p>
            <a:pPr marL="182880" indent="0">
              <a:lnSpc>
                <a:spcPct val="150000"/>
              </a:lnSpc>
              <a:buNone/>
            </a:pPr>
            <a:r>
              <a:rPr lang="en-US" sz="1600" b="1" dirty="0" smtClean="0"/>
              <a:t>from </a:t>
            </a:r>
            <a:r>
              <a:rPr lang="en-US" sz="1600" b="1" i="1" dirty="0" smtClean="0"/>
              <a:t>Collecting Rocks</a:t>
            </a:r>
            <a:r>
              <a:rPr lang="en-US" sz="1600" b="1" dirty="0" smtClean="0"/>
              <a:t> by Rachel M. Barker*</a:t>
            </a:r>
          </a:p>
          <a:p>
            <a:pPr marL="182880" indent="0" algn="ctr">
              <a:lnSpc>
                <a:spcPct val="150000"/>
              </a:lnSpc>
              <a:buNone/>
            </a:pPr>
            <a:r>
              <a:rPr lang="en-US" sz="2400" b="1" dirty="0" smtClean="0"/>
              <a:t>Starting a Collection</a:t>
            </a:r>
          </a:p>
          <a:p>
            <a:pPr>
              <a:buNone/>
            </a:pPr>
            <a:r>
              <a:rPr lang="en-US" sz="2400" b="1" dirty="0" smtClean="0"/>
              <a:t>	</a:t>
            </a:r>
            <a:r>
              <a:rPr lang="en-US" sz="2000" b="1" dirty="0" smtClean="0"/>
              <a:t>…The collection can be as large or as small as its owner wishes…A rock collection might begin with stones picked up from the ground near your home. These stones may have limited variety and can be replaced later by better specimens. </a:t>
            </a:r>
          </a:p>
          <a:p>
            <a:pPr>
              <a:buNone/>
            </a:pPr>
            <a:r>
              <a:rPr lang="en-US" sz="1000" b="1" i="1" dirty="0" smtClean="0"/>
              <a:t>        *Public Domain</a:t>
            </a:r>
          </a:p>
          <a:p>
            <a:pPr>
              <a:buNone/>
            </a:pPr>
            <a:endParaRPr lang="en-US" sz="2000" b="1" dirty="0" smtClean="0"/>
          </a:p>
          <a:p>
            <a:pPr marL="0">
              <a:spcBef>
                <a:spcPts val="0"/>
              </a:spcBef>
              <a:buNone/>
            </a:pPr>
            <a:r>
              <a:rPr lang="en-US" sz="2800" b="1" dirty="0" smtClean="0"/>
              <a:t>Based on this paragraph, what may the reader infer about a rock collection? </a:t>
            </a:r>
          </a:p>
          <a:p>
            <a:pPr>
              <a:buNone/>
            </a:pPr>
            <a:endParaRPr lang="en-US" sz="2400" dirty="0"/>
          </a:p>
        </p:txBody>
      </p:sp>
      <p:sp>
        <p:nvSpPr>
          <p:cNvPr id="19460"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9461"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9462"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9463"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2286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7" name="TextBox 16"/>
          <p:cNvSpPr txBox="1"/>
          <p:nvPr/>
        </p:nvSpPr>
        <p:spPr>
          <a:xfrm>
            <a:off x="1524000" y="5943600"/>
            <a:ext cx="5715000" cy="369332"/>
          </a:xfrm>
          <a:prstGeom prst="rect">
            <a:avLst/>
          </a:prstGeom>
          <a:noFill/>
        </p:spPr>
        <p:txBody>
          <a:bodyPr wrap="square" rtlCol="0">
            <a:spAutoFit/>
          </a:bodyPr>
          <a:lstStyle/>
          <a:p>
            <a:r>
              <a:rPr lang="en-US" dirty="0" smtClean="0"/>
              <a:t> </a:t>
            </a:r>
            <a:endParaRPr lang="en-US" dirty="0"/>
          </a:p>
        </p:txBody>
      </p:sp>
      <p:sp>
        <p:nvSpPr>
          <p:cNvPr id="18" name="TextBox 17"/>
          <p:cNvSpPr txBox="1"/>
          <p:nvPr/>
        </p:nvSpPr>
        <p:spPr>
          <a:xfrm>
            <a:off x="457199" y="4609559"/>
            <a:ext cx="8247063" cy="1846659"/>
          </a:xfrm>
          <a:prstGeom prst="rect">
            <a:avLst/>
          </a:prstGeom>
          <a:noFill/>
        </p:spPr>
        <p:txBody>
          <a:bodyPr wrap="square" rtlCol="0">
            <a:spAutoFit/>
          </a:bodyPr>
          <a:lstStyle/>
          <a:p>
            <a:pPr>
              <a:buNone/>
            </a:pPr>
            <a:r>
              <a:rPr lang="en-US" sz="2400" b="1" dirty="0" smtClean="0"/>
              <a:t>_______________________________________________________________________________________________________________________________________________________________________________________________________________</a:t>
            </a:r>
          </a:p>
          <a:p>
            <a:endParaRPr lang="en-US" dirty="0"/>
          </a:p>
        </p:txBody>
      </p:sp>
      <p:sp>
        <p:nvSpPr>
          <p:cNvPr id="19" name="Slide Number Placeholder 18"/>
          <p:cNvSpPr>
            <a:spLocks noGrp="1"/>
          </p:cNvSpPr>
          <p:nvPr>
            <p:ph type="sldNum" sz="quarter" idx="12"/>
          </p:nvPr>
        </p:nvSpPr>
        <p:spPr/>
        <p:txBody>
          <a:bodyPr/>
          <a:lstStyle/>
          <a:p>
            <a:pPr>
              <a:defRPr/>
            </a:pPr>
            <a:fld id="{2CC57E17-E4EB-4F52-9365-D42702EA3465}" type="slidenum">
              <a:rPr lang="en-US" smtClean="0"/>
              <a:pPr>
                <a:defRPr/>
              </a:pPr>
              <a:t>16</a:t>
            </a:fld>
            <a:endParaRPr lang="en-US" dirty="0"/>
          </a:p>
        </p:txBody>
      </p:sp>
    </p:spTree>
    <p:custDataLst>
      <p:tags r:id="rId1"/>
    </p:custDataLst>
    <p:extLst>
      <p:ext uri="{BB962C8B-B14F-4D97-AF65-F5344CB8AC3E}">
        <p14:creationId xmlns:p14="http://schemas.microsoft.com/office/powerpoint/2010/main" val="1304770301"/>
      </p:ext>
    </p:extLst>
  </p:cSld>
  <p:clrMapOvr>
    <a:masterClrMapping/>
  </p:clrMapOvr>
  <p:transition spd="slow" advTm="31313"/>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8"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Content Placeholder 12"/>
          <p:cNvSpPr>
            <a:spLocks noGrp="1"/>
          </p:cNvSpPr>
          <p:nvPr>
            <p:ph idx="1"/>
          </p:nvPr>
        </p:nvSpPr>
        <p:spPr>
          <a:xfrm>
            <a:off x="304800" y="228600"/>
            <a:ext cx="8686800" cy="3048000"/>
          </a:xfrm>
          <a:solidFill>
            <a:schemeClr val="bg1">
              <a:lumMod val="85000"/>
            </a:schemeClr>
          </a:solidFill>
        </p:spPr>
        <p:txBody>
          <a:bodyPr/>
          <a:lstStyle/>
          <a:p>
            <a:pPr marL="0" indent="0">
              <a:buNone/>
            </a:pPr>
            <a:r>
              <a:rPr lang="en-US" altLang="en-US" sz="1600" b="1" dirty="0" smtClean="0"/>
              <a:t>from </a:t>
            </a:r>
            <a:r>
              <a:rPr lang="en-US" altLang="en-US" sz="1600" b="1" i="1" dirty="0" smtClean="0"/>
              <a:t>A Little Princess</a:t>
            </a:r>
            <a:r>
              <a:rPr lang="en-US" altLang="en-US" sz="1600" b="1" dirty="0" smtClean="0"/>
              <a:t> by Frances Hodgson Burnett*  </a:t>
            </a:r>
          </a:p>
          <a:p>
            <a:pPr marL="0" indent="0">
              <a:buNone/>
            </a:pPr>
            <a:r>
              <a:rPr lang="en-US" altLang="en-US" sz="1800" b="1" dirty="0" smtClean="0"/>
              <a:t>     </a:t>
            </a:r>
            <a:r>
              <a:rPr lang="en-US" sz="1800" b="1" dirty="0" smtClean="0"/>
              <a:t>“Here we are, Sara,” said Captain Crewe, making his voice sound as cheerful as possible. Then he lifted her out of the cab and they mounted the steps and rang the bell. Sara often thought afterward that the house was somehow exactly like Miss Minchin. It was respectable and well furnished, but everything in it was ugly; and the very armchairs seemed to have hard bones in them. In the hall everything was hard and polished—even the red cheeks of the moon face on the tall clock in the corner had a severe varnished look. The drawing room into which they were ushered was covered by a carpet with a square pattern upon it, the chairs were square, and a heavy marble timepiece stood upon the heavy marble mantel.</a:t>
            </a:r>
          </a:p>
          <a:p>
            <a:pPr marL="0" indent="0">
              <a:buNone/>
            </a:pPr>
            <a:r>
              <a:rPr lang="en-US" altLang="en-US" sz="1000" b="1" i="1" dirty="0" smtClean="0"/>
              <a:t>*Public Domain</a:t>
            </a:r>
          </a:p>
          <a:p>
            <a:pPr marL="0" indent="0">
              <a:buFont typeface="Arial" charset="0"/>
              <a:buNone/>
            </a:pPr>
            <a:endParaRPr lang="en-US" altLang="en-US" sz="1600" b="1" dirty="0" smtClean="0"/>
          </a:p>
        </p:txBody>
      </p:sp>
      <p:sp>
        <p:nvSpPr>
          <p:cNvPr id="10244"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5"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6"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7"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1524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1524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304800" y="228600"/>
            <a:ext cx="8686800" cy="30480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ectangle 3"/>
          <p:cNvSpPr/>
          <p:nvPr/>
        </p:nvSpPr>
        <p:spPr>
          <a:xfrm>
            <a:off x="304800" y="3283803"/>
            <a:ext cx="8686800" cy="830997"/>
          </a:xfrm>
          <a:prstGeom prst="rect">
            <a:avLst/>
          </a:prstGeom>
        </p:spPr>
        <p:txBody>
          <a:bodyPr wrap="square">
            <a:spAutoFit/>
          </a:bodyPr>
          <a:lstStyle/>
          <a:p>
            <a:r>
              <a:rPr lang="en-US" altLang="en-US" sz="2400" b="1" dirty="0"/>
              <a:t>Why does Captain Crewe make “his voice seem as cheerful as possible”? </a:t>
            </a:r>
          </a:p>
        </p:txBody>
      </p:sp>
      <p:sp>
        <p:nvSpPr>
          <p:cNvPr id="5" name="Rectangle 4"/>
          <p:cNvSpPr/>
          <p:nvPr/>
        </p:nvSpPr>
        <p:spPr>
          <a:xfrm>
            <a:off x="304800" y="4648200"/>
            <a:ext cx="8686800" cy="830997"/>
          </a:xfrm>
          <a:prstGeom prst="rect">
            <a:avLst/>
          </a:prstGeom>
        </p:spPr>
        <p:txBody>
          <a:bodyPr wrap="square">
            <a:spAutoFit/>
          </a:bodyPr>
          <a:lstStyle/>
          <a:p>
            <a:r>
              <a:rPr lang="en-US" altLang="en-US" sz="2400" b="1" dirty="0" smtClean="0"/>
              <a:t>What words or phrases help the reader infer that the setting is not a place for children? </a:t>
            </a:r>
            <a:endParaRPr lang="en-US" altLang="en-US" b="1" dirty="0">
              <a:solidFill>
                <a:srgbClr val="C00000"/>
              </a:solidFill>
            </a:endParaRPr>
          </a:p>
        </p:txBody>
      </p:sp>
      <p:sp>
        <p:nvSpPr>
          <p:cNvPr id="6" name="Rectangle 5"/>
          <p:cNvSpPr/>
          <p:nvPr/>
        </p:nvSpPr>
        <p:spPr>
          <a:xfrm>
            <a:off x="304800" y="3962400"/>
            <a:ext cx="8686800" cy="707886"/>
          </a:xfrm>
          <a:prstGeom prst="rect">
            <a:avLst/>
          </a:prstGeom>
        </p:spPr>
        <p:txBody>
          <a:bodyPr wrap="square">
            <a:spAutoFit/>
          </a:bodyPr>
          <a:lstStyle/>
          <a:p>
            <a:pPr lvl="0"/>
            <a:r>
              <a:rPr lang="en-US" altLang="en-US" sz="2000" b="1" dirty="0" smtClean="0"/>
              <a:t>____________________________________________________________________________________________________________________________________</a:t>
            </a:r>
            <a:endParaRPr lang="en-US" altLang="en-US" sz="2000" b="1" dirty="0"/>
          </a:p>
        </p:txBody>
      </p:sp>
      <p:sp>
        <p:nvSpPr>
          <p:cNvPr id="7" name="Rectangle 6"/>
          <p:cNvSpPr/>
          <p:nvPr/>
        </p:nvSpPr>
        <p:spPr>
          <a:xfrm>
            <a:off x="304800" y="5410200"/>
            <a:ext cx="8382000" cy="1323439"/>
          </a:xfrm>
          <a:prstGeom prst="rect">
            <a:avLst/>
          </a:prstGeom>
        </p:spPr>
        <p:txBody>
          <a:bodyPr wrap="square">
            <a:spAutoFit/>
          </a:bodyPr>
          <a:lstStyle/>
          <a:p>
            <a:pPr lvl="0"/>
            <a:r>
              <a:rPr lang="en-US" altLang="en-US" sz="2000" b="1" dirty="0" smtClean="0"/>
              <a:t>_______________________________________________________________________________________________________________________________________________________________________________________________________________________________________________________________</a:t>
            </a:r>
            <a:r>
              <a:rPr lang="en-US" altLang="en-US" sz="2000" b="1" dirty="0" smtClean="0">
                <a:solidFill>
                  <a:srgbClr val="C00000"/>
                </a:solidFill>
              </a:rPr>
              <a:t>_</a:t>
            </a:r>
            <a:endParaRPr lang="en-US" altLang="en-US" sz="2000" b="1" dirty="0">
              <a:solidFill>
                <a:srgbClr val="C00000"/>
              </a:solidFill>
            </a:endParaRPr>
          </a:p>
        </p:txBody>
      </p:sp>
      <p:sp>
        <p:nvSpPr>
          <p:cNvPr id="2" name="Slide Number Placeholder 1"/>
          <p:cNvSpPr>
            <a:spLocks noGrp="1"/>
          </p:cNvSpPr>
          <p:nvPr>
            <p:ph type="sldNum" sz="quarter" idx="12"/>
          </p:nvPr>
        </p:nvSpPr>
        <p:spPr/>
        <p:txBody>
          <a:bodyPr/>
          <a:lstStyle/>
          <a:p>
            <a:fld id="{334EB230-8711-426F-A49E-FBD35DDB987A}" type="slidenum">
              <a:rPr lang="en-US" smtClean="0"/>
              <a:t>17</a:t>
            </a:fld>
            <a:endParaRPr lang="en-US"/>
          </a:p>
        </p:txBody>
      </p:sp>
    </p:spTree>
    <p:extLst>
      <p:ext uri="{BB962C8B-B14F-4D97-AF65-F5344CB8AC3E}">
        <p14:creationId xmlns:p14="http://schemas.microsoft.com/office/powerpoint/2010/main" val="2776949027"/>
      </p:ext>
    </p:extLst>
  </p:cSld>
  <p:clrMapOvr>
    <a:masterClrMapping/>
  </p:clrMapOvr>
  <p:transition spd="slow" advTm="41939"/>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5"/>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Rectangle 12"/>
          <p:cNvSpPr/>
          <p:nvPr/>
        </p:nvSpPr>
        <p:spPr>
          <a:xfrm>
            <a:off x="304800" y="304800"/>
            <a:ext cx="8686800" cy="3124200"/>
          </a:xfrm>
          <a:prstGeom prst="rect">
            <a:avLst/>
          </a:prstGeom>
          <a:solidFill>
            <a:schemeClr val="bg1">
              <a:lumMod val="8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43" name="Content Placeholder 12"/>
          <p:cNvSpPr>
            <a:spLocks noGrp="1"/>
          </p:cNvSpPr>
          <p:nvPr>
            <p:ph idx="1"/>
          </p:nvPr>
        </p:nvSpPr>
        <p:spPr>
          <a:xfrm>
            <a:off x="304800" y="381000"/>
            <a:ext cx="8686800" cy="3048000"/>
          </a:xfrm>
        </p:spPr>
        <p:txBody>
          <a:bodyPr/>
          <a:lstStyle/>
          <a:p>
            <a:pPr marL="0" indent="0">
              <a:buNone/>
            </a:pPr>
            <a:r>
              <a:rPr lang="en-US" altLang="en-US" sz="1600" b="1" dirty="0" smtClean="0"/>
              <a:t>from </a:t>
            </a:r>
            <a:r>
              <a:rPr lang="en-US" altLang="en-US" sz="1600" b="1" i="1" dirty="0" smtClean="0"/>
              <a:t>A Little Princess</a:t>
            </a:r>
            <a:r>
              <a:rPr lang="en-US" altLang="en-US" sz="1600" b="1" dirty="0" smtClean="0"/>
              <a:t> by Frances Hodgson Burnett*  </a:t>
            </a:r>
          </a:p>
          <a:p>
            <a:pPr marL="0" indent="0">
              <a:buNone/>
            </a:pPr>
            <a:r>
              <a:rPr lang="en-US" altLang="en-US" sz="1800" b="1" dirty="0" smtClean="0"/>
              <a:t>     </a:t>
            </a:r>
            <a:r>
              <a:rPr lang="en-US" sz="1800" b="1" dirty="0" smtClean="0"/>
              <a:t>“Here we are, Sara,” said Captain Crewe, making his voice sound as cheerful as possible. Then he lifted her out of the cab and they mounted the steps and rang the bell. Sara often thought afterward that the house was somehow exactly like Miss Minchin. It was respectable and well furnished, but everything in it was ugly; and the very armchairs seemed to have hard bones in them. In the hall everything was hard and polished—even the red cheeks of the moon face on the tall clock in the corner had a severe varnished look. The drawing room into which they were ushered was covered by a carpet with a square pattern upon it, the chairs were square, and a heavy marble timepiece stood upon the heavy marble mantel.</a:t>
            </a:r>
          </a:p>
          <a:p>
            <a:pPr marL="0" indent="0">
              <a:buNone/>
            </a:pPr>
            <a:r>
              <a:rPr lang="en-US" altLang="en-US" sz="1000" b="1" i="1" dirty="0" smtClean="0"/>
              <a:t>*Public Domain</a:t>
            </a:r>
          </a:p>
          <a:p>
            <a:pPr marL="0" indent="0">
              <a:buFont typeface="Arial" charset="0"/>
              <a:buNone/>
            </a:pPr>
            <a:endParaRPr lang="en-US" altLang="en-US" sz="1600" b="1" dirty="0" smtClean="0"/>
          </a:p>
        </p:txBody>
      </p:sp>
      <p:sp>
        <p:nvSpPr>
          <p:cNvPr id="10244"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5"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6"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7"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1524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1524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2" name="Rectangle 1"/>
          <p:cNvSpPr/>
          <p:nvPr/>
        </p:nvSpPr>
        <p:spPr>
          <a:xfrm>
            <a:off x="391884" y="3505200"/>
            <a:ext cx="8371116" cy="830997"/>
          </a:xfrm>
          <a:prstGeom prst="rect">
            <a:avLst/>
          </a:prstGeom>
        </p:spPr>
        <p:txBody>
          <a:bodyPr wrap="square">
            <a:spAutoFit/>
          </a:bodyPr>
          <a:lstStyle/>
          <a:p>
            <a:r>
              <a:rPr lang="en-US" altLang="en-US" sz="2400" b="1" dirty="0"/>
              <a:t>What can the reader infer about Miss Minchin from the description of the setting? </a:t>
            </a:r>
            <a:endParaRPr lang="en-US" altLang="en-US" sz="2400" b="1" dirty="0" smtClean="0"/>
          </a:p>
        </p:txBody>
      </p:sp>
      <p:sp>
        <p:nvSpPr>
          <p:cNvPr id="3" name="Rectangle 2"/>
          <p:cNvSpPr/>
          <p:nvPr/>
        </p:nvSpPr>
        <p:spPr>
          <a:xfrm>
            <a:off x="609600" y="5246132"/>
            <a:ext cx="8665029" cy="830997"/>
          </a:xfrm>
          <a:prstGeom prst="rect">
            <a:avLst/>
          </a:prstGeom>
        </p:spPr>
        <p:txBody>
          <a:bodyPr wrap="square">
            <a:spAutoFit/>
          </a:bodyPr>
          <a:lstStyle/>
          <a:p>
            <a:r>
              <a:rPr lang="en-US" altLang="en-US" sz="2000" b="1" dirty="0"/>
              <a:t>What words best </a:t>
            </a:r>
            <a:r>
              <a:rPr lang="en-US" altLang="en-US" sz="2000" b="1" dirty="0" smtClean="0"/>
              <a:t>describe </a:t>
            </a:r>
            <a:r>
              <a:rPr lang="en-US" altLang="en-US" sz="2000" b="1" dirty="0"/>
              <a:t>how Sara feels about Miss Minchin</a:t>
            </a:r>
            <a:r>
              <a:rPr lang="en-US" altLang="en-US" sz="2000" b="1" dirty="0" smtClean="0"/>
              <a:t>?</a:t>
            </a:r>
          </a:p>
          <a:p>
            <a:r>
              <a:rPr lang="en-US" altLang="en-US" sz="2800" b="1" dirty="0" smtClean="0"/>
              <a:t> </a:t>
            </a:r>
            <a:endParaRPr lang="en-US" altLang="en-US" sz="2400" b="1" dirty="0">
              <a:solidFill>
                <a:srgbClr val="C00000"/>
              </a:solidFill>
            </a:endParaRPr>
          </a:p>
        </p:txBody>
      </p:sp>
      <p:sp>
        <p:nvSpPr>
          <p:cNvPr id="6" name="Rectangle 5"/>
          <p:cNvSpPr/>
          <p:nvPr/>
        </p:nvSpPr>
        <p:spPr>
          <a:xfrm>
            <a:off x="409373" y="4415135"/>
            <a:ext cx="8467725" cy="830997"/>
          </a:xfrm>
          <a:prstGeom prst="rect">
            <a:avLst/>
          </a:prstGeom>
        </p:spPr>
        <p:txBody>
          <a:bodyPr wrap="square">
            <a:spAutoFit/>
          </a:bodyPr>
          <a:lstStyle/>
          <a:p>
            <a:pPr lvl="0"/>
            <a:r>
              <a:rPr lang="en-US" altLang="en-US" sz="2400" b="1" dirty="0" smtClean="0"/>
              <a:t>___________________________________________________________________________________________________________</a:t>
            </a:r>
            <a:endParaRPr lang="en-US" altLang="en-US" sz="2400" b="1" dirty="0"/>
          </a:p>
        </p:txBody>
      </p:sp>
      <p:sp>
        <p:nvSpPr>
          <p:cNvPr id="7" name="Rectangle 6"/>
          <p:cNvSpPr/>
          <p:nvPr/>
        </p:nvSpPr>
        <p:spPr>
          <a:xfrm>
            <a:off x="409373" y="5592633"/>
            <a:ext cx="7946394" cy="830997"/>
          </a:xfrm>
          <a:prstGeom prst="rect">
            <a:avLst/>
          </a:prstGeom>
        </p:spPr>
        <p:txBody>
          <a:bodyPr wrap="square">
            <a:spAutoFit/>
          </a:bodyPr>
          <a:lstStyle/>
          <a:p>
            <a:pPr lvl="0"/>
            <a:r>
              <a:rPr lang="en-US" altLang="en-US" sz="2400" b="1" dirty="0" smtClean="0"/>
              <a:t>____________________________________________________________________________________________________</a:t>
            </a:r>
            <a:endParaRPr lang="en-US" altLang="en-US" sz="2400" b="1" dirty="0"/>
          </a:p>
        </p:txBody>
      </p:sp>
      <p:sp>
        <p:nvSpPr>
          <p:cNvPr id="4" name="Slide Number Placeholder 3"/>
          <p:cNvSpPr>
            <a:spLocks noGrp="1"/>
          </p:cNvSpPr>
          <p:nvPr>
            <p:ph type="sldNum" sz="quarter" idx="12"/>
          </p:nvPr>
        </p:nvSpPr>
        <p:spPr/>
        <p:txBody>
          <a:bodyPr/>
          <a:lstStyle/>
          <a:p>
            <a:fld id="{334EB230-8711-426F-A49E-FBD35DDB987A}" type="slidenum">
              <a:rPr lang="en-US" smtClean="0"/>
              <a:t>18</a:t>
            </a:fld>
            <a:endParaRPr lang="en-US"/>
          </a:p>
        </p:txBody>
      </p:sp>
    </p:spTree>
    <p:extLst>
      <p:ext uri="{BB962C8B-B14F-4D97-AF65-F5344CB8AC3E}">
        <p14:creationId xmlns:p14="http://schemas.microsoft.com/office/powerpoint/2010/main" val="1668714407"/>
      </p:ext>
    </p:extLst>
  </p:cSld>
  <p:clrMapOvr>
    <a:masterClrMapping/>
  </p:clrMapOvr>
  <p:transition spd="slow" advTm="41939"/>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p:bldP spid="6" grpId="0"/>
      <p:bldP spid="7"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angle 10"/>
          <p:cNvSpPr/>
          <p:nvPr/>
        </p:nvSpPr>
        <p:spPr>
          <a:xfrm>
            <a:off x="533400" y="1219200"/>
            <a:ext cx="8382000" cy="3124200"/>
          </a:xfrm>
          <a:prstGeom prst="rect">
            <a:avLst/>
          </a:prstGeom>
          <a:solidFill>
            <a:schemeClr val="bg1">
              <a:lumMod val="8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Content Placeholder 12"/>
          <p:cNvSpPr>
            <a:spLocks noGrp="1"/>
          </p:cNvSpPr>
          <p:nvPr>
            <p:ph idx="1"/>
          </p:nvPr>
        </p:nvSpPr>
        <p:spPr>
          <a:xfrm>
            <a:off x="414352" y="990600"/>
            <a:ext cx="8534400" cy="5181600"/>
          </a:xfrm>
        </p:spPr>
        <p:txBody>
          <a:bodyPr/>
          <a:lstStyle/>
          <a:p>
            <a:pPr marL="182880" indent="0">
              <a:buNone/>
            </a:pPr>
            <a:endParaRPr lang="en-US" sz="2000" b="1" dirty="0" smtClean="0"/>
          </a:p>
          <a:p>
            <a:pPr marL="182880" indent="0">
              <a:buNone/>
              <a:defRPr/>
            </a:pPr>
            <a:r>
              <a:rPr lang="en-US" altLang="en-US" sz="2000" b="1" dirty="0" smtClean="0"/>
              <a:t>     Aaron looked at the homework pass in his hand, then at Bailey quickly walking away. Bailey stopped a few times to get a better grip on the lunchbox and instrument case she carried and to adjust her backpack, which was hanging open. Aaron thought Bailey would not notice the missing homework pass until she was already on the bus. As Aaron moved the crumpled paper he held in his fist toward his pocket, he sighed like a deflating balloon. He looked at Bailey again. She had dropped her lunchbox and was collecting the empty containers that had rolled out. Aaron felt his grip on the homework pass loosen as he began walking toward her.</a:t>
            </a:r>
            <a:endParaRPr lang="en-US" sz="1800" b="1" dirty="0" smtClean="0"/>
          </a:p>
          <a:p>
            <a:pPr>
              <a:buNone/>
              <a:defRPr/>
            </a:pPr>
            <a:endParaRPr lang="en-US" sz="1800" b="1" dirty="0" smtClean="0"/>
          </a:p>
          <a:p>
            <a:pPr marL="0">
              <a:spcBef>
                <a:spcPts val="0"/>
              </a:spcBef>
              <a:buNone/>
              <a:defRPr/>
            </a:pPr>
            <a:endParaRPr lang="en-US" sz="2400" b="1" dirty="0" smtClean="0"/>
          </a:p>
          <a:p>
            <a:pPr marL="0">
              <a:spcBef>
                <a:spcPts val="0"/>
              </a:spcBef>
              <a:buNone/>
              <a:defRPr/>
            </a:pPr>
            <a:r>
              <a:rPr lang="en-US" sz="2400" b="1" dirty="0" smtClean="0"/>
              <a:t>Underline the  sentence that best shows that Aaron is hesitant to return Bailey’s homework pass.</a:t>
            </a:r>
            <a:endParaRPr lang="en-US" sz="2400" b="1" dirty="0" smtClean="0">
              <a:solidFill>
                <a:srgbClr val="C00000"/>
              </a:solidFill>
            </a:endParaRPr>
          </a:p>
        </p:txBody>
      </p:sp>
      <p:sp>
        <p:nvSpPr>
          <p:cNvPr id="1126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126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127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127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43128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4" name="Slide Number Placeholder 13"/>
          <p:cNvSpPr>
            <a:spLocks noGrp="1"/>
          </p:cNvSpPr>
          <p:nvPr>
            <p:ph type="sldNum" sz="quarter" idx="12"/>
          </p:nvPr>
        </p:nvSpPr>
        <p:spPr/>
        <p:txBody>
          <a:bodyPr/>
          <a:lstStyle/>
          <a:p>
            <a:pPr>
              <a:defRPr/>
            </a:pPr>
            <a:fld id="{2CC57E17-E4EB-4F52-9365-D42702EA3465}" type="slidenum">
              <a:rPr lang="en-US" smtClean="0"/>
              <a:pPr>
                <a:defRPr/>
              </a:pPr>
              <a:t>19</a:t>
            </a:fld>
            <a:endParaRPr lang="en-US"/>
          </a:p>
        </p:txBody>
      </p:sp>
      <p:sp>
        <p:nvSpPr>
          <p:cNvPr id="18" name="Rectangle 17"/>
          <p:cNvSpPr/>
          <p:nvPr/>
        </p:nvSpPr>
        <p:spPr>
          <a:xfrm>
            <a:off x="609599" y="533400"/>
            <a:ext cx="8093989" cy="584775"/>
          </a:xfrm>
          <a:prstGeom prst="rect">
            <a:avLst/>
          </a:prstGeom>
        </p:spPr>
        <p:txBody>
          <a:bodyPr wrap="square">
            <a:spAutoFit/>
          </a:bodyPr>
          <a:lstStyle/>
          <a:p>
            <a:pPr algn="ctr">
              <a:buNone/>
            </a:pPr>
            <a:r>
              <a:rPr lang="en-US" sz="3200" b="1" dirty="0" smtClean="0">
                <a:solidFill>
                  <a:srgbClr val="0070C0"/>
                </a:solidFill>
                <a:latin typeface="Calibri" panose="020F0502020204030204" pitchFamily="34" charset="0"/>
              </a:rPr>
              <a:t>WORD CHOICE</a:t>
            </a:r>
          </a:p>
        </p:txBody>
      </p:sp>
    </p:spTree>
    <p:custDataLst>
      <p:tags r:id="rId1"/>
    </p:custDataLst>
    <p:extLst>
      <p:ext uri="{BB962C8B-B14F-4D97-AF65-F5344CB8AC3E}">
        <p14:creationId xmlns:p14="http://schemas.microsoft.com/office/powerpoint/2010/main" val="965080680"/>
      </p:ext>
    </p:extLst>
  </p:cSld>
  <p:clrMapOvr>
    <a:masterClrMapping/>
  </p:clrMapOvr>
  <p:transition spd="slow" advTm="38905"/>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00B0F0"/>
        </a:solidFill>
        <a:effectLst/>
      </p:bgPr>
    </p:bg>
    <p:spTree>
      <p:nvGrpSpPr>
        <p:cNvPr id="1" name=""/>
        <p:cNvGrpSpPr/>
        <p:nvPr/>
      </p:nvGrpSpPr>
      <p:grpSpPr>
        <a:xfrm>
          <a:off x="0" y="0"/>
          <a:ext cx="0" cy="0"/>
          <a:chOff x="0" y="0"/>
          <a:chExt cx="0" cy="0"/>
        </a:xfrm>
      </p:grpSpPr>
      <p:sp>
        <p:nvSpPr>
          <p:cNvPr id="13" name="Content Placeholder 12"/>
          <p:cNvSpPr>
            <a:spLocks noGrp="1"/>
          </p:cNvSpPr>
          <p:nvPr>
            <p:ph idx="1"/>
          </p:nvPr>
        </p:nvSpPr>
        <p:spPr>
          <a:xfrm>
            <a:off x="609600" y="2514600"/>
            <a:ext cx="8229600" cy="1676400"/>
          </a:xfrm>
        </p:spPr>
        <p:txBody>
          <a:bodyPr>
            <a:normAutofit fontScale="25000" lnSpcReduction="20000"/>
          </a:bodyPr>
          <a:lstStyle/>
          <a:p>
            <a:pPr>
              <a:buNone/>
            </a:pPr>
            <a:endParaRPr lang="en-US" sz="2400" b="1" dirty="0" smtClean="0">
              <a:solidFill>
                <a:srgbClr val="0070C0"/>
              </a:solidFill>
            </a:endParaRPr>
          </a:p>
          <a:p>
            <a:pPr>
              <a:buNone/>
            </a:pPr>
            <a:endParaRPr lang="en-US" sz="2400" b="1" dirty="0" smtClean="0">
              <a:solidFill>
                <a:srgbClr val="0070C0"/>
              </a:solidFill>
            </a:endParaRPr>
          </a:p>
          <a:p>
            <a:pPr>
              <a:buNone/>
            </a:pPr>
            <a:endParaRPr lang="en-US" sz="2400" b="1" dirty="0" smtClean="0">
              <a:solidFill>
                <a:srgbClr val="0070C0"/>
              </a:solidFill>
            </a:endParaRPr>
          </a:p>
          <a:p>
            <a:pPr>
              <a:buNone/>
            </a:pPr>
            <a:endParaRPr lang="en-US" sz="2400" b="1" dirty="0"/>
          </a:p>
          <a:p>
            <a:pPr>
              <a:buNone/>
            </a:pPr>
            <a:endParaRPr lang="en-US" sz="2400" b="1" dirty="0" smtClean="0"/>
          </a:p>
          <a:p>
            <a:pPr>
              <a:buNone/>
            </a:pPr>
            <a:r>
              <a:rPr lang="en-US" sz="8400" b="1" dirty="0"/>
              <a:t> </a:t>
            </a:r>
            <a:r>
              <a:rPr lang="en-US" sz="8400" b="1" dirty="0" smtClean="0"/>
              <a:t>   </a:t>
            </a:r>
            <a:r>
              <a:rPr lang="en-US" sz="11200" b="1" dirty="0" smtClean="0"/>
              <a:t>What </a:t>
            </a:r>
            <a:r>
              <a:rPr lang="en-US" sz="11200" b="1" dirty="0"/>
              <a:t>is the meaning of </a:t>
            </a:r>
            <a:r>
              <a:rPr lang="en-US" sz="11200" b="1" u="sng" dirty="0"/>
              <a:t>delved</a:t>
            </a:r>
            <a:r>
              <a:rPr lang="en-US" sz="11200" b="1" dirty="0"/>
              <a:t>? </a:t>
            </a:r>
          </a:p>
          <a:p>
            <a:pPr>
              <a:buNone/>
            </a:pPr>
            <a:r>
              <a:rPr lang="en-US" sz="8000" b="1" dirty="0" smtClean="0">
                <a:solidFill>
                  <a:srgbClr val="FF0000"/>
                </a:solidFill>
              </a:rPr>
              <a:t>    </a:t>
            </a:r>
            <a:r>
              <a:rPr lang="en-US" sz="12800" b="1" dirty="0" smtClean="0"/>
              <a:t>____________________________________________________________________________________________________________________________________________________________________________________</a:t>
            </a:r>
            <a:endParaRPr lang="en-US" sz="12800" b="1" dirty="0" smtClean="0">
              <a:latin typeface="+mj-lt"/>
            </a:endParaRPr>
          </a:p>
        </p:txBody>
      </p:sp>
      <p:sp>
        <p:nvSpPr>
          <p:cNvPr id="19460" name="Rectangle 4"/>
          <p:cNvSpPr>
            <a:spLocks noChangeArrowheads="1"/>
          </p:cNvSpPr>
          <p:nvPr/>
        </p:nvSpPr>
        <p:spPr bwMode="auto">
          <a:xfrm>
            <a:off x="-117764" y="7620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sp>
        <p:nvSpPr>
          <p:cNvPr id="19463" name="Rectangle 7"/>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sp>
        <p:nvSpPr>
          <p:cNvPr id="19466" name="Rectangle 10"/>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1" name="Rounded Rectangle 10"/>
          <p:cNvSpPr/>
          <p:nvPr/>
        </p:nvSpPr>
        <p:spPr>
          <a:xfrm>
            <a:off x="990600" y="1676400"/>
            <a:ext cx="7391400" cy="1295400"/>
          </a:xfrm>
          <a:prstGeom prst="roundRect">
            <a:avLst/>
          </a:prstGeom>
        </p:spPr>
        <p:style>
          <a:lnRef idx="1">
            <a:schemeClr val="dk1"/>
          </a:lnRef>
          <a:fillRef idx="2">
            <a:schemeClr val="dk1"/>
          </a:fillRef>
          <a:effectRef idx="1">
            <a:schemeClr val="dk1"/>
          </a:effectRef>
          <a:fontRef idx="minor">
            <a:schemeClr val="dk1"/>
          </a:fontRef>
        </p:style>
        <p:txBody>
          <a:bodyPr rtlCol="0" anchor="ctr"/>
          <a:lstStyle/>
          <a:p>
            <a:pPr>
              <a:buNone/>
            </a:pPr>
            <a:endParaRPr lang="en-US" sz="2000" b="1" dirty="0" smtClean="0"/>
          </a:p>
          <a:p>
            <a:pPr>
              <a:buNone/>
            </a:pPr>
            <a:r>
              <a:rPr lang="en-US" sz="2000" b="1" dirty="0" smtClean="0">
                <a:latin typeface="Vijaya"/>
                <a:cs typeface="Vijaya"/>
              </a:rPr>
              <a:t>1</a:t>
            </a:r>
            <a:endParaRPr lang="en-US" sz="2000" b="1" dirty="0"/>
          </a:p>
          <a:p>
            <a:pPr>
              <a:buNone/>
            </a:pPr>
            <a:r>
              <a:rPr lang="en-US" sz="2400" b="1" dirty="0" smtClean="0"/>
              <a:t>Determined to research the first mayor of the city, the student earnestly </a:t>
            </a:r>
            <a:r>
              <a:rPr lang="en-US" sz="2400" b="1" u="sng" dirty="0" smtClean="0"/>
              <a:t>delved</a:t>
            </a:r>
            <a:r>
              <a:rPr lang="en-US" sz="2400" b="1" dirty="0" smtClean="0"/>
              <a:t> into the newspaper’s historical records.</a:t>
            </a:r>
          </a:p>
          <a:p>
            <a:pPr>
              <a:buNone/>
            </a:pPr>
            <a:endParaRPr lang="en-US" sz="2400" b="1" dirty="0" smtClean="0"/>
          </a:p>
          <a:p>
            <a:pPr>
              <a:buNone/>
            </a:pPr>
            <a:endParaRPr lang="en-US" sz="2400" b="1" dirty="0" smtClean="0"/>
          </a:p>
        </p:txBody>
      </p:sp>
      <p:sp>
        <p:nvSpPr>
          <p:cNvPr id="17" name="Title 6"/>
          <p:cNvSpPr>
            <a:spLocks noGrp="1"/>
          </p:cNvSpPr>
          <p:nvPr>
            <p:ph type="title"/>
          </p:nvPr>
        </p:nvSpPr>
        <p:spPr>
          <a:xfrm>
            <a:off x="304800" y="152400"/>
            <a:ext cx="8839200" cy="1143000"/>
          </a:xfrm>
        </p:spPr>
        <p:txBody>
          <a:bodyPr/>
          <a:lstStyle/>
          <a:p>
            <a:r>
              <a:rPr lang="en-US" sz="3200" b="1" dirty="0" smtClean="0">
                <a:solidFill>
                  <a:srgbClr val="0070C0"/>
                </a:solidFill>
              </a:rPr>
              <a:t>WORD ANALYSIS</a:t>
            </a:r>
            <a:endParaRPr lang="en-US" sz="3200" b="1" dirty="0">
              <a:solidFill>
                <a:srgbClr val="0070C0"/>
              </a:solidFill>
            </a:endParaRPr>
          </a:p>
        </p:txBody>
      </p:sp>
      <p:sp>
        <p:nvSpPr>
          <p:cNvPr id="2" name="Slide Number Placeholder 1"/>
          <p:cNvSpPr>
            <a:spLocks noGrp="1"/>
          </p:cNvSpPr>
          <p:nvPr>
            <p:ph type="sldNum" sz="quarter" idx="12"/>
          </p:nvPr>
        </p:nvSpPr>
        <p:spPr/>
        <p:txBody>
          <a:bodyPr/>
          <a:lstStyle/>
          <a:p>
            <a:fld id="{334EB230-8711-426F-A49E-FBD35DDB987A}" type="slidenum">
              <a:rPr lang="en-US" smtClean="0"/>
              <a:t>2</a:t>
            </a:fld>
            <a:endParaRPr lang="en-US"/>
          </a:p>
        </p:txBody>
      </p:sp>
    </p:spTree>
    <p:custDataLst>
      <p:tags r:id="rId1"/>
    </p:custDataLst>
    <p:extLst>
      <p:ext uri="{BB962C8B-B14F-4D97-AF65-F5344CB8AC3E}">
        <p14:creationId xmlns:p14="http://schemas.microsoft.com/office/powerpoint/2010/main" val="1408608769"/>
      </p:ext>
    </p:extLst>
  </p:cSld>
  <p:clrMapOvr>
    <a:masterClrMapping/>
  </p:clrMapOvr>
  <mc:AlternateContent xmlns:mc="http://schemas.openxmlformats.org/markup-compatibility/2006" xmlns:p14="http://schemas.microsoft.com/office/powerpoint/2010/main">
    <mc:Choice Requires="p14">
      <p:transition spd="slow" p14:dur="2000" advTm="71323"/>
    </mc:Choice>
    <mc:Fallback xmlns="">
      <p:transition spd="slow" advTm="71323"/>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Content Placeholder 12"/>
          <p:cNvSpPr>
            <a:spLocks noGrp="1"/>
          </p:cNvSpPr>
          <p:nvPr>
            <p:ph idx="1"/>
          </p:nvPr>
        </p:nvSpPr>
        <p:spPr>
          <a:xfrm>
            <a:off x="519545" y="4953000"/>
            <a:ext cx="7924800" cy="3214255"/>
          </a:xfrm>
        </p:spPr>
        <p:txBody>
          <a:bodyPr/>
          <a:lstStyle/>
          <a:p>
            <a:pPr>
              <a:buFont typeface="Arial" charset="0"/>
              <a:buNone/>
              <a:defRPr/>
            </a:pPr>
            <a:endParaRPr lang="en-US" sz="2000" b="1" dirty="0" smtClean="0"/>
          </a:p>
          <a:p>
            <a:pPr marL="0">
              <a:spcBef>
                <a:spcPts val="0"/>
              </a:spcBef>
              <a:buFont typeface="Arial" charset="0"/>
              <a:buNone/>
              <a:defRPr/>
            </a:pPr>
            <a:r>
              <a:rPr lang="en-US" sz="2400" b="1" dirty="0" smtClean="0"/>
              <a:t>Underline how  the author shows that Aaron finally decides to return Bailey’s homework pass.</a:t>
            </a:r>
          </a:p>
          <a:p>
            <a:pPr>
              <a:buNone/>
              <a:defRPr/>
            </a:pPr>
            <a:endParaRPr lang="en-US" sz="2000" b="1" dirty="0" smtClean="0"/>
          </a:p>
        </p:txBody>
      </p:sp>
      <p:sp>
        <p:nvSpPr>
          <p:cNvPr id="1126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126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127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127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43128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2" name="Slide Number Placeholder 11"/>
          <p:cNvSpPr>
            <a:spLocks noGrp="1"/>
          </p:cNvSpPr>
          <p:nvPr>
            <p:ph type="sldNum" sz="quarter" idx="12"/>
          </p:nvPr>
        </p:nvSpPr>
        <p:spPr/>
        <p:txBody>
          <a:bodyPr/>
          <a:lstStyle/>
          <a:p>
            <a:pPr>
              <a:defRPr/>
            </a:pPr>
            <a:fld id="{2CC57E17-E4EB-4F52-9365-D42702EA3465}" type="slidenum">
              <a:rPr lang="en-US" smtClean="0"/>
              <a:pPr>
                <a:defRPr/>
              </a:pPr>
              <a:t>20</a:t>
            </a:fld>
            <a:endParaRPr lang="en-US"/>
          </a:p>
        </p:txBody>
      </p:sp>
      <p:sp>
        <p:nvSpPr>
          <p:cNvPr id="14" name="Rectangle 13"/>
          <p:cNvSpPr/>
          <p:nvPr/>
        </p:nvSpPr>
        <p:spPr>
          <a:xfrm>
            <a:off x="533400" y="609600"/>
            <a:ext cx="8458200" cy="4572000"/>
          </a:xfrm>
          <a:prstGeom prst="rect">
            <a:avLst/>
          </a:prstGeom>
          <a:solidFill>
            <a:schemeClr val="bg1">
              <a:lumMod val="8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ontent Placeholder 12"/>
          <p:cNvSpPr txBox="1">
            <a:spLocks/>
          </p:cNvSpPr>
          <p:nvPr/>
        </p:nvSpPr>
        <p:spPr>
          <a:xfrm>
            <a:off x="381000" y="457200"/>
            <a:ext cx="8534400" cy="4572000"/>
          </a:xfrm>
          <a:prstGeom prst="rect">
            <a:avLst/>
          </a:prstGeom>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182880" indent="0">
              <a:buFont typeface="Arial" panose="020B0604020202020204" pitchFamily="34" charset="0"/>
              <a:buNone/>
            </a:pPr>
            <a:endParaRPr lang="en-US" sz="2000" b="1" dirty="0" smtClean="0"/>
          </a:p>
          <a:p>
            <a:pPr marL="182880" indent="0">
              <a:buFont typeface="Arial" panose="020B0604020202020204" pitchFamily="34" charset="0"/>
              <a:buNone/>
              <a:defRPr/>
            </a:pPr>
            <a:r>
              <a:rPr lang="en-US" altLang="en-US" sz="2000" b="1" dirty="0" smtClean="0"/>
              <a:t>     </a:t>
            </a:r>
            <a:r>
              <a:rPr lang="en-US" altLang="en-US" sz="2400" b="1" dirty="0" smtClean="0"/>
              <a:t>Aaron looked at the homework pass in his hand, then at Bailey quickly walking away. Bailey stopped a few times to get a better grip on the lunchbox and instrument case she carried and to adjust her backpack, which was hanging open. Aaron thought Bailey would not notice the missing homework pass until she was already on the bus. As Aaron moved the crumpled paper he held in his fist toward his pocket, he sighed like a deflating balloon. He looked at Bailey again. She had dropped her lunchbox and was collecting the empty containers that had rolled out. Aaron felt his grip on the homework pass loosen as he began walking toward her.</a:t>
            </a:r>
            <a:endParaRPr lang="en-US" sz="2400" b="1" dirty="0" smtClean="0"/>
          </a:p>
          <a:p>
            <a:pPr>
              <a:buFont typeface="Arial" panose="020B0604020202020204" pitchFamily="34" charset="0"/>
              <a:buNone/>
              <a:defRPr/>
            </a:pPr>
            <a:endParaRPr lang="en-US" sz="1800" b="1" dirty="0" smtClean="0"/>
          </a:p>
        </p:txBody>
      </p:sp>
    </p:spTree>
    <p:extLst>
      <p:ext uri="{BB962C8B-B14F-4D97-AF65-F5344CB8AC3E}">
        <p14:creationId xmlns:p14="http://schemas.microsoft.com/office/powerpoint/2010/main" val="1776749799"/>
      </p:ext>
    </p:extLst>
  </p:cSld>
  <p:clrMapOvr>
    <a:masterClrMapping/>
  </p:clrMapOvr>
  <p:transition spd="slow" advTm="15580"/>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126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127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127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43128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32509" y="22860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2" name="Slide Number Placeholder 11"/>
          <p:cNvSpPr>
            <a:spLocks noGrp="1"/>
          </p:cNvSpPr>
          <p:nvPr>
            <p:ph type="sldNum" sz="quarter" idx="12"/>
          </p:nvPr>
        </p:nvSpPr>
        <p:spPr/>
        <p:txBody>
          <a:bodyPr/>
          <a:lstStyle/>
          <a:p>
            <a:pPr>
              <a:defRPr/>
            </a:pPr>
            <a:fld id="{2CC57E17-E4EB-4F52-9365-D42702EA3465}" type="slidenum">
              <a:rPr lang="en-US" smtClean="0"/>
              <a:pPr>
                <a:defRPr/>
              </a:pPr>
              <a:t>21</a:t>
            </a:fld>
            <a:endParaRPr lang="en-US"/>
          </a:p>
        </p:txBody>
      </p:sp>
      <p:sp>
        <p:nvSpPr>
          <p:cNvPr id="14" name="Rectangle 13"/>
          <p:cNvSpPr/>
          <p:nvPr/>
        </p:nvSpPr>
        <p:spPr>
          <a:xfrm>
            <a:off x="484909" y="491837"/>
            <a:ext cx="8382000" cy="4648200"/>
          </a:xfrm>
          <a:prstGeom prst="rect">
            <a:avLst/>
          </a:prstGeom>
          <a:solidFill>
            <a:schemeClr val="bg1">
              <a:lumMod val="8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ontent Placeholder 12"/>
          <p:cNvSpPr txBox="1">
            <a:spLocks/>
          </p:cNvSpPr>
          <p:nvPr/>
        </p:nvSpPr>
        <p:spPr>
          <a:xfrm>
            <a:off x="332509" y="554182"/>
            <a:ext cx="8534400" cy="5486400"/>
          </a:xfrm>
          <a:prstGeom prst="rect">
            <a:avLst/>
          </a:prstGeom>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182880" indent="0">
              <a:buFont typeface="Arial" panose="020B0604020202020204" pitchFamily="34" charset="0"/>
              <a:buNone/>
              <a:defRPr/>
            </a:pPr>
            <a:r>
              <a:rPr lang="en-US" altLang="en-US" sz="2400" b="1" dirty="0" smtClean="0"/>
              <a:t>     Aaron looked at the homework pass in his hand, then at Bailey quickly walking away. Bailey stopped a few times to get a better grip on the lunchbox and instrument case she carried and to adjust her backpack, which was hanging open. Aaron thought Bailey would not notice the missing homework pass until she was already on the bus. As Aaron moved the crumpled paper he held in his fist toward his pocket, he sighed like a deflating balloon. He looked at Bailey again. She had dropped her lunchbox and was collecting the empty containers that had rolled out. Aaron felt his grip on the homework pass loosen as he began walking toward her.</a:t>
            </a:r>
            <a:endParaRPr lang="en-US" sz="2400" b="1" dirty="0" smtClean="0"/>
          </a:p>
          <a:p>
            <a:pPr>
              <a:buFont typeface="Arial" panose="020B0604020202020204" pitchFamily="34" charset="0"/>
              <a:buNone/>
              <a:defRPr/>
            </a:pPr>
            <a:endParaRPr lang="en-US" sz="1800" b="1" dirty="0" smtClean="0"/>
          </a:p>
        </p:txBody>
      </p:sp>
      <p:sp>
        <p:nvSpPr>
          <p:cNvPr id="4" name="Rectangle 3"/>
          <p:cNvSpPr/>
          <p:nvPr/>
        </p:nvSpPr>
        <p:spPr>
          <a:xfrm>
            <a:off x="845127" y="5445764"/>
            <a:ext cx="8001000" cy="954107"/>
          </a:xfrm>
          <a:prstGeom prst="rect">
            <a:avLst/>
          </a:prstGeom>
        </p:spPr>
        <p:txBody>
          <a:bodyPr wrap="square">
            <a:spAutoFit/>
          </a:bodyPr>
          <a:lstStyle/>
          <a:p>
            <a:pPr algn="ctr">
              <a:buNone/>
              <a:defRPr/>
            </a:pPr>
            <a:r>
              <a:rPr lang="en-US" sz="2800" b="1" dirty="0" smtClean="0"/>
              <a:t>Underline the sentences which </a:t>
            </a:r>
            <a:r>
              <a:rPr lang="en-US" sz="2800" b="1" dirty="0"/>
              <a:t>show that Bailey is </a:t>
            </a:r>
            <a:r>
              <a:rPr lang="en-US" sz="2800" b="1" dirty="0" smtClean="0"/>
              <a:t>distracted</a:t>
            </a:r>
            <a:r>
              <a:rPr lang="en-US" sz="2800" b="1" dirty="0"/>
              <a:t>.</a:t>
            </a:r>
          </a:p>
        </p:txBody>
      </p:sp>
    </p:spTree>
    <p:extLst>
      <p:ext uri="{BB962C8B-B14F-4D97-AF65-F5344CB8AC3E}">
        <p14:creationId xmlns:p14="http://schemas.microsoft.com/office/powerpoint/2010/main" val="1357679421"/>
      </p:ext>
    </p:extLst>
  </p:cSld>
  <p:clrMapOvr>
    <a:masterClrMapping/>
  </p:clrMapOvr>
  <p:transition spd="slow" advTm="15580"/>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itle 6"/>
          <p:cNvSpPr>
            <a:spLocks noGrp="1"/>
          </p:cNvSpPr>
          <p:nvPr>
            <p:ph type="title"/>
          </p:nvPr>
        </p:nvSpPr>
        <p:spPr>
          <a:xfrm>
            <a:off x="304800" y="152400"/>
            <a:ext cx="8839200" cy="1143000"/>
          </a:xfrm>
        </p:spPr>
        <p:txBody>
          <a:bodyPr/>
          <a:lstStyle/>
          <a:p>
            <a:r>
              <a:rPr lang="en-US" altLang="en-US" sz="3200" b="1" dirty="0" smtClean="0">
                <a:solidFill>
                  <a:srgbClr val="0070C0"/>
                </a:solidFill>
              </a:rPr>
              <a:t>FIGURATIVE LANGUAGE</a:t>
            </a:r>
          </a:p>
        </p:txBody>
      </p:sp>
      <p:sp>
        <p:nvSpPr>
          <p:cNvPr id="10243" name="Content Placeholder 12"/>
          <p:cNvSpPr>
            <a:spLocks noGrp="1"/>
          </p:cNvSpPr>
          <p:nvPr>
            <p:ph idx="1"/>
          </p:nvPr>
        </p:nvSpPr>
        <p:spPr>
          <a:xfrm>
            <a:off x="685800" y="1066800"/>
            <a:ext cx="8153400" cy="4876800"/>
          </a:xfrm>
        </p:spPr>
        <p:txBody>
          <a:bodyPr/>
          <a:lstStyle/>
          <a:p>
            <a:pPr marL="0" indent="0">
              <a:spcBef>
                <a:spcPts val="0"/>
              </a:spcBef>
              <a:buFont typeface="Arial" charset="0"/>
              <a:buNone/>
            </a:pPr>
            <a:r>
              <a:rPr lang="en-US" altLang="en-US" sz="1600" b="1" dirty="0" smtClean="0"/>
              <a:t>from </a:t>
            </a:r>
            <a:r>
              <a:rPr lang="en-US" altLang="en-US" sz="1600" b="1" i="1" dirty="0" smtClean="0"/>
              <a:t>The Bridge </a:t>
            </a:r>
            <a:r>
              <a:rPr lang="en-US" altLang="en-US" sz="1600" b="1" dirty="0" smtClean="0"/>
              <a:t>by Henry Wadsworth Longfellow*</a:t>
            </a:r>
          </a:p>
          <a:p>
            <a:pPr marL="182880" indent="0">
              <a:buFont typeface="Arial" charset="0"/>
              <a:buNone/>
            </a:pPr>
            <a:endParaRPr lang="en-US" altLang="en-US" sz="1600" b="1" dirty="0" smtClean="0"/>
          </a:p>
          <a:p>
            <a:pPr marL="182880" indent="0">
              <a:buNone/>
            </a:pPr>
            <a:r>
              <a:rPr lang="en-US" sz="2400" b="1" dirty="0" smtClean="0"/>
              <a:t>And like those waters rushing</a:t>
            </a:r>
            <a:br>
              <a:rPr lang="en-US" sz="2400" b="1" dirty="0" smtClean="0"/>
            </a:br>
            <a:r>
              <a:rPr lang="en-US" sz="2400" b="1" dirty="0" smtClean="0"/>
              <a:t>   Among the wooden piers,</a:t>
            </a:r>
            <a:br>
              <a:rPr lang="en-US" sz="2400" b="1" dirty="0" smtClean="0"/>
            </a:br>
            <a:r>
              <a:rPr lang="en-US" sz="2400" b="1" dirty="0" smtClean="0"/>
              <a:t>A flood of thoughts came o’er me</a:t>
            </a:r>
            <a:br>
              <a:rPr lang="en-US" sz="2400" b="1" dirty="0" smtClean="0"/>
            </a:br>
            <a:r>
              <a:rPr lang="en-US" sz="2400" b="1" dirty="0" smtClean="0"/>
              <a:t>   That filled my eyes with tears.</a:t>
            </a:r>
          </a:p>
          <a:p>
            <a:pPr marL="182880" indent="0">
              <a:buNone/>
            </a:pPr>
            <a:r>
              <a:rPr lang="en-US" altLang="en-US" sz="1000" b="1" dirty="0" smtClean="0"/>
              <a:t>*</a:t>
            </a:r>
            <a:r>
              <a:rPr lang="en-US" altLang="en-US" sz="1000" b="1" i="1" dirty="0" smtClean="0"/>
              <a:t>Public Domain</a:t>
            </a:r>
          </a:p>
          <a:p>
            <a:pPr marL="0" indent="0">
              <a:spcBef>
                <a:spcPts val="0"/>
              </a:spcBef>
              <a:buNone/>
            </a:pPr>
            <a:endParaRPr lang="en-US" altLang="en-US" sz="2400" b="1" dirty="0" smtClean="0"/>
          </a:p>
          <a:p>
            <a:pPr marL="0" indent="0">
              <a:spcBef>
                <a:spcPts val="0"/>
              </a:spcBef>
              <a:buNone/>
            </a:pPr>
            <a:r>
              <a:rPr lang="en-US" altLang="en-US" sz="2800" b="1" dirty="0" smtClean="0"/>
              <a:t>In the simile in this stanza, which two items are being  </a:t>
            </a:r>
          </a:p>
          <a:p>
            <a:pPr marL="0" indent="0">
              <a:spcBef>
                <a:spcPts val="0"/>
              </a:spcBef>
              <a:buNone/>
            </a:pPr>
            <a:r>
              <a:rPr lang="en-US" altLang="en-US" sz="2800" b="1" dirty="0" smtClean="0"/>
              <a:t>compared? </a:t>
            </a:r>
          </a:p>
          <a:p>
            <a:pPr marL="182880" indent="0">
              <a:buNone/>
            </a:pPr>
            <a:r>
              <a:rPr lang="en-US" altLang="en-US" sz="2400" b="1" dirty="0" smtClean="0"/>
              <a:t>	</a:t>
            </a:r>
          </a:p>
          <a:p>
            <a:pPr marL="182880" indent="0">
              <a:buNone/>
            </a:pPr>
            <a:endParaRPr lang="en-US" altLang="en-US" sz="2400" b="1" dirty="0" smtClean="0"/>
          </a:p>
        </p:txBody>
      </p:sp>
      <p:sp>
        <p:nvSpPr>
          <p:cNvPr id="10244"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5"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6"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7"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43128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2" name="Rectangle 11"/>
          <p:cNvSpPr/>
          <p:nvPr/>
        </p:nvSpPr>
        <p:spPr>
          <a:xfrm>
            <a:off x="554182" y="1066800"/>
            <a:ext cx="7772400" cy="24384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16"/>
          <p:cNvSpPr>
            <a:spLocks noGrp="1"/>
          </p:cNvSpPr>
          <p:nvPr>
            <p:ph type="sldNum" sz="quarter" idx="12"/>
          </p:nvPr>
        </p:nvSpPr>
        <p:spPr/>
        <p:txBody>
          <a:bodyPr/>
          <a:lstStyle/>
          <a:p>
            <a:pPr>
              <a:defRPr/>
            </a:pPr>
            <a:fld id="{2CC57E17-E4EB-4F52-9365-D42702EA3465}" type="slidenum">
              <a:rPr lang="en-US" smtClean="0"/>
              <a:pPr>
                <a:defRPr/>
              </a:pPr>
              <a:t>22</a:t>
            </a:fld>
            <a:endParaRPr lang="en-US"/>
          </a:p>
        </p:txBody>
      </p:sp>
      <p:sp>
        <p:nvSpPr>
          <p:cNvPr id="20" name="Rectangle 19"/>
          <p:cNvSpPr/>
          <p:nvPr/>
        </p:nvSpPr>
        <p:spPr>
          <a:xfrm>
            <a:off x="533400" y="4837093"/>
            <a:ext cx="8153399" cy="954107"/>
          </a:xfrm>
          <a:prstGeom prst="rect">
            <a:avLst/>
          </a:prstGeom>
        </p:spPr>
        <p:txBody>
          <a:bodyPr wrap="square">
            <a:spAutoFit/>
          </a:bodyPr>
          <a:lstStyle/>
          <a:p>
            <a:pPr marL="182880" indent="0">
              <a:buNone/>
            </a:pPr>
            <a:r>
              <a:rPr lang="en-US" altLang="en-US" sz="2800" b="1" dirty="0" smtClean="0"/>
              <a:t>In this stanza, how are the waters and thoughts alike?</a:t>
            </a:r>
          </a:p>
        </p:txBody>
      </p:sp>
      <p:sp>
        <p:nvSpPr>
          <p:cNvPr id="2" name="Rectangle 1"/>
          <p:cNvSpPr/>
          <p:nvPr/>
        </p:nvSpPr>
        <p:spPr>
          <a:xfrm>
            <a:off x="533400" y="5675293"/>
            <a:ext cx="7640782" cy="954107"/>
          </a:xfrm>
          <a:prstGeom prst="rect">
            <a:avLst/>
          </a:prstGeom>
        </p:spPr>
        <p:txBody>
          <a:bodyPr wrap="square">
            <a:spAutoFit/>
          </a:bodyPr>
          <a:lstStyle/>
          <a:p>
            <a:pPr marL="182880" indent="0">
              <a:buNone/>
            </a:pPr>
            <a:r>
              <a:rPr lang="en-US" altLang="en-US" sz="2800" b="1" dirty="0" smtClean="0"/>
              <a:t>_______________________________________________________________________________</a:t>
            </a:r>
          </a:p>
        </p:txBody>
      </p:sp>
    </p:spTree>
    <p:custDataLst>
      <p:tags r:id="rId1"/>
    </p:custDataLst>
    <p:extLst>
      <p:ext uri="{BB962C8B-B14F-4D97-AF65-F5344CB8AC3E}">
        <p14:creationId xmlns:p14="http://schemas.microsoft.com/office/powerpoint/2010/main" val="1503522515"/>
      </p:ext>
    </p:extLst>
  </p:cSld>
  <p:clrMapOvr>
    <a:masterClrMapping/>
  </p:clrMapOvr>
  <p:transition spd="slow" advTm="64276"/>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0"/>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 grpId="0"/>
      <p:bldP spid="2" grpId="0"/>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2" name="Rectangle 4"/>
          <p:cNvSpPr>
            <a:spLocks noChangeArrowheads="1"/>
          </p:cNvSpPr>
          <p:nvPr/>
        </p:nvSpPr>
        <p:spPr bwMode="auto">
          <a:xfrm>
            <a:off x="0" y="171677"/>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7173"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7174"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7175"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207963"/>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7" name="Rectangle 16"/>
          <p:cNvSpPr/>
          <p:nvPr/>
        </p:nvSpPr>
        <p:spPr>
          <a:xfrm>
            <a:off x="533400" y="609600"/>
            <a:ext cx="8458200" cy="5262979"/>
          </a:xfrm>
          <a:prstGeom prst="rect">
            <a:avLst/>
          </a:prstGeom>
        </p:spPr>
        <p:txBody>
          <a:bodyPr wrap="square">
            <a:spAutoFit/>
          </a:bodyPr>
          <a:lstStyle/>
          <a:p>
            <a:pPr>
              <a:buFont typeface="Arial" charset="0"/>
              <a:buNone/>
              <a:defRPr/>
            </a:pPr>
            <a:r>
              <a:rPr lang="en-US" sz="2800" b="1" dirty="0" smtClean="0">
                <a:latin typeface="+mn-lt"/>
              </a:rPr>
              <a:t>Which sentences use figurative language?</a:t>
            </a:r>
          </a:p>
          <a:p>
            <a:pPr>
              <a:buFont typeface="Arial" charset="0"/>
              <a:buNone/>
              <a:defRPr/>
            </a:pPr>
            <a:endParaRPr lang="en-US" sz="2400" b="1" dirty="0" smtClean="0">
              <a:latin typeface="+mn-lt"/>
            </a:endParaRPr>
          </a:p>
          <a:p>
            <a:pPr>
              <a:buFont typeface="Arial" pitchFamily="34" charset="0"/>
              <a:buChar char="•"/>
              <a:defRPr/>
            </a:pPr>
            <a:r>
              <a:rPr lang="en-US" sz="2200" b="1" dirty="0" smtClean="0">
                <a:latin typeface="+mn-lt"/>
              </a:rPr>
              <a:t>  </a:t>
            </a:r>
            <a:r>
              <a:rPr lang="en-US" sz="2400" b="1" dirty="0" smtClean="0">
                <a:latin typeface="+mn-lt"/>
              </a:rPr>
              <a:t>The softball flew higher and higher until finally it began to fall down toward Taylor’s open glove.</a:t>
            </a:r>
          </a:p>
          <a:p>
            <a:pPr>
              <a:buFont typeface="Arial" pitchFamily="34" charset="0"/>
              <a:buChar char="•"/>
              <a:defRPr/>
            </a:pPr>
            <a:endParaRPr lang="en-US" sz="2400" b="1" dirty="0" smtClean="0">
              <a:latin typeface="+mn-lt"/>
            </a:endParaRPr>
          </a:p>
          <a:p>
            <a:pPr>
              <a:buFont typeface="Arial" pitchFamily="34" charset="0"/>
              <a:buChar char="•"/>
              <a:defRPr/>
            </a:pPr>
            <a:r>
              <a:rPr lang="en-US" sz="2400" b="1" dirty="0" smtClean="0">
                <a:latin typeface="+mn-lt"/>
              </a:rPr>
              <a:t>  In a dish on the table, the candy was a glittering pile of jewels.</a:t>
            </a:r>
          </a:p>
          <a:p>
            <a:pPr>
              <a:buFont typeface="Arial" pitchFamily="34" charset="0"/>
              <a:buChar char="•"/>
              <a:defRPr/>
            </a:pPr>
            <a:endParaRPr lang="en-US" sz="2400" b="1" dirty="0" smtClean="0">
              <a:latin typeface="+mn-lt"/>
            </a:endParaRPr>
          </a:p>
          <a:p>
            <a:pPr>
              <a:buFont typeface="Arial" pitchFamily="34" charset="0"/>
              <a:buChar char="•"/>
              <a:defRPr/>
            </a:pPr>
            <a:r>
              <a:rPr lang="en-US" sz="2400" b="1" dirty="0" smtClean="0">
                <a:latin typeface="+mn-lt"/>
              </a:rPr>
              <a:t>  The rain laughed against the window, reminding Cecil that his trip to the zoo was cancelled.</a:t>
            </a:r>
          </a:p>
          <a:p>
            <a:pPr>
              <a:buFont typeface="Arial" pitchFamily="34" charset="0"/>
              <a:buChar char="•"/>
              <a:defRPr/>
            </a:pPr>
            <a:endParaRPr lang="en-US" sz="2400" b="1" dirty="0" smtClean="0">
              <a:latin typeface="+mn-lt"/>
            </a:endParaRPr>
          </a:p>
          <a:p>
            <a:pPr>
              <a:buFont typeface="Arial" pitchFamily="34" charset="0"/>
              <a:buChar char="•"/>
              <a:defRPr/>
            </a:pPr>
            <a:r>
              <a:rPr lang="en-US" sz="2400" b="1" dirty="0" smtClean="0">
                <a:latin typeface="+mn-lt"/>
              </a:rPr>
              <a:t>  Ray thought he heard a loud, scary noise in the garage.</a:t>
            </a:r>
          </a:p>
          <a:p>
            <a:pPr>
              <a:buFont typeface="Arial" pitchFamily="34" charset="0"/>
              <a:buChar char="•"/>
              <a:defRPr/>
            </a:pPr>
            <a:endParaRPr lang="en-US" sz="2400" b="1" dirty="0" smtClean="0">
              <a:latin typeface="+mn-lt"/>
            </a:endParaRPr>
          </a:p>
          <a:p>
            <a:pPr>
              <a:buFont typeface="Arial" pitchFamily="34" charset="0"/>
              <a:buChar char="•"/>
              <a:defRPr/>
            </a:pPr>
            <a:r>
              <a:rPr lang="en-US" sz="2400" b="1" dirty="0" smtClean="0">
                <a:latin typeface="+mn-lt"/>
              </a:rPr>
              <a:t>  Most of the chalk drawings on the sidewalk were a bright blue.</a:t>
            </a:r>
          </a:p>
          <a:p>
            <a:pPr>
              <a:buFont typeface="Arial" pitchFamily="34" charset="0"/>
              <a:buChar char="•"/>
              <a:defRPr/>
            </a:pPr>
            <a:endParaRPr lang="en-US" sz="2000" b="1" dirty="0" smtClean="0">
              <a:latin typeface="+mn-lt"/>
            </a:endParaRPr>
          </a:p>
        </p:txBody>
      </p:sp>
      <p:cxnSp>
        <p:nvCxnSpPr>
          <p:cNvPr id="7" name="Straight Arrow Connector 6"/>
          <p:cNvCxnSpPr/>
          <p:nvPr/>
        </p:nvCxnSpPr>
        <p:spPr>
          <a:xfrm>
            <a:off x="6954837" y="5791200"/>
            <a:ext cx="1960563" cy="0"/>
          </a:xfrm>
          <a:prstGeom prst="straightConnector1">
            <a:avLst/>
          </a:prstGeom>
          <a:ln w="50800">
            <a:solidFill>
              <a:srgbClr val="006600"/>
            </a:solidFill>
            <a:tailEnd type="arrow"/>
          </a:ln>
        </p:spPr>
        <p:style>
          <a:lnRef idx="1">
            <a:schemeClr val="accent1"/>
          </a:lnRef>
          <a:fillRef idx="0">
            <a:schemeClr val="accent1"/>
          </a:fillRef>
          <a:effectRef idx="0">
            <a:schemeClr val="accent1"/>
          </a:effectRef>
          <a:fontRef idx="minor">
            <a:schemeClr val="tx1"/>
          </a:fontRef>
        </p:style>
      </p:cxnSp>
      <p:sp>
        <p:nvSpPr>
          <p:cNvPr id="2" name="Slide Number Placeholder 1"/>
          <p:cNvSpPr>
            <a:spLocks noGrp="1"/>
          </p:cNvSpPr>
          <p:nvPr>
            <p:ph type="sldNum" sz="quarter" idx="12"/>
          </p:nvPr>
        </p:nvSpPr>
        <p:spPr/>
        <p:txBody>
          <a:bodyPr/>
          <a:lstStyle/>
          <a:p>
            <a:fld id="{334EB230-8711-426F-A49E-FBD35DDB987A}" type="slidenum">
              <a:rPr lang="en-US" smtClean="0"/>
              <a:t>23</a:t>
            </a:fld>
            <a:endParaRPr lang="en-US"/>
          </a:p>
        </p:txBody>
      </p:sp>
    </p:spTree>
    <p:custDataLst>
      <p:tags r:id="rId1"/>
    </p:custDataLst>
    <p:extLst>
      <p:ext uri="{BB962C8B-B14F-4D97-AF65-F5344CB8AC3E}">
        <p14:creationId xmlns:p14="http://schemas.microsoft.com/office/powerpoint/2010/main" val="272306877"/>
      </p:ext>
    </p:extLst>
  </p:cSld>
  <p:clrMapOvr>
    <a:masterClrMapping/>
  </p:clrMapOvr>
  <p:transition spd="slow" advTm="48025"/>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2" name="Rectangle 4"/>
          <p:cNvSpPr>
            <a:spLocks noChangeArrowheads="1"/>
          </p:cNvSpPr>
          <p:nvPr/>
        </p:nvSpPr>
        <p:spPr bwMode="auto">
          <a:xfrm>
            <a:off x="0" y="171677"/>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7173"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7174"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7175"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207963"/>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2" name="Rectangle 1"/>
          <p:cNvSpPr/>
          <p:nvPr/>
        </p:nvSpPr>
        <p:spPr>
          <a:xfrm>
            <a:off x="555169" y="1747017"/>
            <a:ext cx="8339591" cy="1938992"/>
          </a:xfrm>
          <a:prstGeom prst="rect">
            <a:avLst/>
          </a:prstGeom>
        </p:spPr>
        <p:txBody>
          <a:bodyPr wrap="square">
            <a:spAutoFit/>
          </a:bodyPr>
          <a:lstStyle/>
          <a:p>
            <a:pPr>
              <a:defRPr/>
            </a:pPr>
            <a:endParaRPr lang="en-US" sz="4000" b="1" dirty="0"/>
          </a:p>
          <a:p>
            <a:pPr>
              <a:defRPr/>
            </a:pPr>
            <a:endParaRPr lang="en-US" sz="4000" b="1" dirty="0"/>
          </a:p>
          <a:p>
            <a:pPr>
              <a:buFont typeface="Arial" pitchFamily="34" charset="0"/>
              <a:buChar char="•"/>
              <a:defRPr/>
            </a:pPr>
            <a:endParaRPr lang="en-US" sz="4000" b="1" dirty="0"/>
          </a:p>
        </p:txBody>
      </p:sp>
      <p:sp>
        <p:nvSpPr>
          <p:cNvPr id="3" name="Rectangle 2"/>
          <p:cNvSpPr/>
          <p:nvPr/>
        </p:nvSpPr>
        <p:spPr>
          <a:xfrm>
            <a:off x="609600" y="506364"/>
            <a:ext cx="8436431" cy="2985433"/>
          </a:xfrm>
          <a:prstGeom prst="rect">
            <a:avLst/>
          </a:prstGeom>
        </p:spPr>
        <p:txBody>
          <a:bodyPr wrap="square">
            <a:spAutoFit/>
          </a:bodyPr>
          <a:lstStyle/>
          <a:p>
            <a:pPr>
              <a:defRPr/>
            </a:pPr>
            <a:r>
              <a:rPr lang="en-US" sz="3200" b="1" dirty="0"/>
              <a:t>Which phrase in this sentence is an example of figurative language</a:t>
            </a:r>
            <a:r>
              <a:rPr lang="en-US" sz="3200" b="1" dirty="0" smtClean="0"/>
              <a:t>?</a:t>
            </a:r>
          </a:p>
          <a:p>
            <a:pPr>
              <a:defRPr/>
            </a:pPr>
            <a:endParaRPr lang="en-US" sz="3200" b="1" dirty="0"/>
          </a:p>
          <a:p>
            <a:pPr>
              <a:defRPr/>
            </a:pPr>
            <a:r>
              <a:rPr lang="en-US" sz="3000" b="1" dirty="0"/>
              <a:t>In a dish on the table, the candy was a glittering pile of jewels.</a:t>
            </a:r>
          </a:p>
          <a:p>
            <a:pPr>
              <a:defRPr/>
            </a:pPr>
            <a:endParaRPr lang="en-US" sz="3200" b="1" dirty="0"/>
          </a:p>
        </p:txBody>
      </p:sp>
      <p:sp>
        <p:nvSpPr>
          <p:cNvPr id="4" name="Rectangle 3"/>
          <p:cNvSpPr/>
          <p:nvPr/>
        </p:nvSpPr>
        <p:spPr>
          <a:xfrm>
            <a:off x="610846" y="3389055"/>
            <a:ext cx="8380754" cy="2554545"/>
          </a:xfrm>
          <a:prstGeom prst="rect">
            <a:avLst/>
          </a:prstGeom>
        </p:spPr>
        <p:txBody>
          <a:bodyPr wrap="square">
            <a:spAutoFit/>
          </a:bodyPr>
          <a:lstStyle/>
          <a:p>
            <a:r>
              <a:rPr lang="en-US" sz="3200" b="1" dirty="0"/>
              <a:t>Which phrase in this sentence is an example of figurative language?</a:t>
            </a:r>
          </a:p>
          <a:p>
            <a:r>
              <a:rPr lang="en-US" sz="3200" b="1" dirty="0" smtClean="0">
                <a:solidFill>
                  <a:prstClr val="black"/>
                </a:solidFill>
              </a:rPr>
              <a:t> </a:t>
            </a:r>
          </a:p>
          <a:p>
            <a:r>
              <a:rPr lang="en-US" sz="3000" b="1" dirty="0" smtClean="0">
                <a:solidFill>
                  <a:prstClr val="black"/>
                </a:solidFill>
              </a:rPr>
              <a:t>The </a:t>
            </a:r>
            <a:r>
              <a:rPr lang="en-US" sz="3000" b="1" dirty="0">
                <a:solidFill>
                  <a:prstClr val="black"/>
                </a:solidFill>
              </a:rPr>
              <a:t>rain laughed against the window, reminding Cecil that his trip to the zoo was cancelled.</a:t>
            </a:r>
            <a:endParaRPr lang="en-US" sz="3000" dirty="0"/>
          </a:p>
        </p:txBody>
      </p:sp>
      <p:sp>
        <p:nvSpPr>
          <p:cNvPr id="23" name="Rectangle 22"/>
          <p:cNvSpPr/>
          <p:nvPr/>
        </p:nvSpPr>
        <p:spPr>
          <a:xfrm>
            <a:off x="528519" y="407534"/>
            <a:ext cx="8517512" cy="2792866"/>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p:cNvSpPr/>
          <p:nvPr/>
        </p:nvSpPr>
        <p:spPr>
          <a:xfrm>
            <a:off x="533399" y="3379334"/>
            <a:ext cx="8512631" cy="2792866"/>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Slide Number Placeholder 4"/>
          <p:cNvSpPr>
            <a:spLocks noGrp="1"/>
          </p:cNvSpPr>
          <p:nvPr>
            <p:ph type="sldNum" sz="quarter" idx="12"/>
          </p:nvPr>
        </p:nvSpPr>
        <p:spPr/>
        <p:txBody>
          <a:bodyPr/>
          <a:lstStyle/>
          <a:p>
            <a:fld id="{334EB230-8711-426F-A49E-FBD35DDB987A}" type="slidenum">
              <a:rPr lang="en-US" smtClean="0"/>
              <a:t>24</a:t>
            </a:fld>
            <a:endParaRPr lang="en-US" dirty="0"/>
          </a:p>
        </p:txBody>
      </p:sp>
    </p:spTree>
    <p:custDataLst>
      <p:tags r:id="rId1"/>
    </p:custDataLst>
    <p:extLst>
      <p:ext uri="{BB962C8B-B14F-4D97-AF65-F5344CB8AC3E}">
        <p14:creationId xmlns:p14="http://schemas.microsoft.com/office/powerpoint/2010/main" val="2728751863"/>
      </p:ext>
    </p:extLst>
  </p:cSld>
  <p:clrMapOvr>
    <a:masterClrMapping/>
  </p:clrMapOvr>
  <p:transition spd="slow" advTm="48025"/>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4"/>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24" grpId="0" animBg="1"/>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Content Placeholder 12"/>
          <p:cNvSpPr>
            <a:spLocks noGrp="1"/>
          </p:cNvSpPr>
          <p:nvPr>
            <p:ph idx="1"/>
          </p:nvPr>
        </p:nvSpPr>
        <p:spPr>
          <a:xfrm>
            <a:off x="341086" y="2819400"/>
            <a:ext cx="8686800" cy="1066800"/>
          </a:xfrm>
        </p:spPr>
        <p:txBody>
          <a:bodyPr/>
          <a:lstStyle/>
          <a:p>
            <a:pPr marL="0">
              <a:spcBef>
                <a:spcPts val="0"/>
              </a:spcBef>
              <a:buFont typeface="Arial" charset="0"/>
              <a:buNone/>
              <a:defRPr/>
            </a:pPr>
            <a:endParaRPr lang="en-US" sz="2400" b="1" dirty="0" smtClean="0"/>
          </a:p>
          <a:p>
            <a:pPr marL="0">
              <a:spcBef>
                <a:spcPts val="0"/>
              </a:spcBef>
              <a:buFont typeface="Arial" charset="0"/>
              <a:buNone/>
              <a:defRPr/>
            </a:pPr>
            <a:r>
              <a:rPr lang="en-US" sz="2400" b="1" dirty="0" smtClean="0"/>
              <a:t>Complete this cause-and-effect chart.</a:t>
            </a:r>
          </a:p>
          <a:p>
            <a:pPr marL="0" lvl="0">
              <a:spcBef>
                <a:spcPts val="0"/>
              </a:spcBef>
              <a:buNone/>
              <a:defRPr/>
            </a:pPr>
            <a:endParaRPr lang="en-US" sz="2400" dirty="0" smtClean="0"/>
          </a:p>
          <a:p>
            <a:pPr marL="0">
              <a:spcBef>
                <a:spcPts val="0"/>
              </a:spcBef>
              <a:buFont typeface="Arial" charset="0"/>
              <a:buNone/>
              <a:defRPr/>
            </a:pPr>
            <a:endParaRPr lang="en-US" sz="2400" b="1" dirty="0" smtClean="0">
              <a:solidFill>
                <a:srgbClr val="0070C0"/>
              </a:solidFill>
              <a:latin typeface="+mj-lt"/>
            </a:endParaRPr>
          </a:p>
        </p:txBody>
      </p:sp>
      <p:sp>
        <p:nvSpPr>
          <p:cNvPr id="2150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0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2286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44" name="Right Arrow 43"/>
          <p:cNvSpPr/>
          <p:nvPr/>
        </p:nvSpPr>
        <p:spPr>
          <a:xfrm rot="20318558">
            <a:off x="5930811" y="4410754"/>
            <a:ext cx="834805" cy="246291"/>
          </a:xfrm>
          <a:prstGeom prst="rightArrow">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
        <p:nvSpPr>
          <p:cNvPr id="46" name="Right Arrow 45"/>
          <p:cNvSpPr/>
          <p:nvPr/>
        </p:nvSpPr>
        <p:spPr>
          <a:xfrm rot="1910094">
            <a:off x="5897742" y="5075171"/>
            <a:ext cx="812857" cy="212858"/>
          </a:xfrm>
          <a:prstGeom prst="rightArrow">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
        <p:nvSpPr>
          <p:cNvPr id="47" name="Oval 46"/>
          <p:cNvSpPr/>
          <p:nvPr/>
        </p:nvSpPr>
        <p:spPr>
          <a:xfrm>
            <a:off x="6600032" y="3200400"/>
            <a:ext cx="1781968" cy="1524000"/>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r>
              <a:rPr lang="en-US" sz="1400" b="1" u="sng" dirty="0" smtClean="0"/>
              <a:t>Effect:</a:t>
            </a:r>
          </a:p>
          <a:p>
            <a:pPr algn="ctr"/>
            <a:r>
              <a:rPr lang="en-US" b="1" dirty="0" err="1" smtClean="0"/>
              <a:t>Jakie</a:t>
            </a:r>
            <a:r>
              <a:rPr lang="en-US" b="1" dirty="0" smtClean="0"/>
              <a:t> squawks during storms.</a:t>
            </a:r>
            <a:endParaRPr lang="en-US" b="1" dirty="0"/>
          </a:p>
        </p:txBody>
      </p:sp>
      <p:sp>
        <p:nvSpPr>
          <p:cNvPr id="50" name="Oval 49"/>
          <p:cNvSpPr/>
          <p:nvPr/>
        </p:nvSpPr>
        <p:spPr>
          <a:xfrm>
            <a:off x="256309" y="3532909"/>
            <a:ext cx="1600200" cy="1371600"/>
          </a:xfrm>
          <a:prstGeom prst="ellipse">
            <a:avLst/>
          </a:prstGeom>
        </p:spPr>
        <p:style>
          <a:lnRef idx="1">
            <a:schemeClr val="dk1"/>
          </a:lnRef>
          <a:fillRef idx="2">
            <a:schemeClr val="dk1"/>
          </a:fillRef>
          <a:effectRef idx="1">
            <a:schemeClr val="dk1"/>
          </a:effectRef>
          <a:fontRef idx="minor">
            <a:schemeClr val="dk1"/>
          </a:fontRef>
        </p:style>
        <p:txBody>
          <a:bodyPr lIns="0" tIns="0" rIns="0" bIns="0" rtlCol="0" anchor="ctr"/>
          <a:lstStyle/>
          <a:p>
            <a:pPr algn="ctr"/>
            <a:r>
              <a:rPr lang="en-US" sz="1600" b="1" dirty="0" err="1" smtClean="0"/>
              <a:t>Jakie</a:t>
            </a:r>
            <a:r>
              <a:rPr lang="en-US" sz="1600" b="1" dirty="0" smtClean="0"/>
              <a:t> is inside the house.</a:t>
            </a:r>
            <a:endParaRPr lang="en-US" sz="1600" b="1" dirty="0"/>
          </a:p>
        </p:txBody>
      </p:sp>
      <p:sp>
        <p:nvSpPr>
          <p:cNvPr id="55" name="Oval 54"/>
          <p:cNvSpPr/>
          <p:nvPr/>
        </p:nvSpPr>
        <p:spPr>
          <a:xfrm>
            <a:off x="2327564" y="3581399"/>
            <a:ext cx="1676400" cy="1371600"/>
          </a:xfrm>
          <a:prstGeom prst="ellipse">
            <a:avLst/>
          </a:prstGeom>
        </p:spPr>
        <p:style>
          <a:lnRef idx="1">
            <a:schemeClr val="dk1"/>
          </a:lnRef>
          <a:fillRef idx="2">
            <a:schemeClr val="dk1"/>
          </a:fillRef>
          <a:effectRef idx="1">
            <a:schemeClr val="dk1"/>
          </a:effectRef>
          <a:fontRef idx="minor">
            <a:schemeClr val="dk1"/>
          </a:fontRef>
        </p:style>
        <p:txBody>
          <a:bodyPr lIns="0" tIns="0" rIns="0" bIns="0" rtlCol="0" anchor="ctr" anchorCtr="0"/>
          <a:lstStyle/>
          <a:p>
            <a:pPr algn="ctr"/>
            <a:r>
              <a:rPr lang="en-US" sz="1600" b="1" dirty="0" err="1" smtClean="0"/>
              <a:t>Jakie</a:t>
            </a:r>
            <a:r>
              <a:rPr lang="en-US" sz="1600" b="1" dirty="0" smtClean="0"/>
              <a:t> makes the narrator sad.</a:t>
            </a:r>
            <a:endParaRPr lang="en-US" sz="1600" b="1" dirty="0"/>
          </a:p>
        </p:txBody>
      </p:sp>
      <p:sp>
        <p:nvSpPr>
          <p:cNvPr id="56" name="Oval 55"/>
          <p:cNvSpPr/>
          <p:nvPr/>
        </p:nvSpPr>
        <p:spPr>
          <a:xfrm>
            <a:off x="457200" y="5334000"/>
            <a:ext cx="1600200" cy="1371600"/>
          </a:xfrm>
          <a:prstGeom prst="ellipse">
            <a:avLst/>
          </a:prstGeom>
        </p:spPr>
        <p:style>
          <a:lnRef idx="1">
            <a:schemeClr val="dk1"/>
          </a:lnRef>
          <a:fillRef idx="2">
            <a:schemeClr val="dk1"/>
          </a:fillRef>
          <a:effectRef idx="1">
            <a:schemeClr val="dk1"/>
          </a:effectRef>
          <a:fontRef idx="minor">
            <a:schemeClr val="dk1"/>
          </a:fontRef>
        </p:style>
        <p:txBody>
          <a:bodyPr wrap="square" lIns="0" tIns="0" rIns="0" bIns="0" rtlCol="0" anchor="ctr"/>
          <a:lstStyle/>
          <a:p>
            <a:pPr algn="ctr"/>
            <a:r>
              <a:rPr lang="en-US" sz="1500" b="1" dirty="0" err="1" smtClean="0"/>
              <a:t>Jakie</a:t>
            </a:r>
            <a:r>
              <a:rPr lang="en-US" sz="1500" b="1" dirty="0" smtClean="0"/>
              <a:t> hears the boys playing horns during the holidays.</a:t>
            </a:r>
            <a:endParaRPr lang="en-US" sz="1500" b="1" dirty="0"/>
          </a:p>
        </p:txBody>
      </p:sp>
      <p:sp>
        <p:nvSpPr>
          <p:cNvPr id="57" name="Oval 56"/>
          <p:cNvSpPr/>
          <p:nvPr/>
        </p:nvSpPr>
        <p:spPr>
          <a:xfrm>
            <a:off x="2590800" y="5372100"/>
            <a:ext cx="1600200" cy="1371600"/>
          </a:xfrm>
          <a:prstGeom prst="ellipse">
            <a:avLst/>
          </a:prstGeom>
        </p:spPr>
        <p:style>
          <a:lnRef idx="1">
            <a:schemeClr val="dk1"/>
          </a:lnRef>
          <a:fillRef idx="2">
            <a:schemeClr val="dk1"/>
          </a:fillRef>
          <a:effectRef idx="1">
            <a:schemeClr val="dk1"/>
          </a:effectRef>
          <a:fontRef idx="minor">
            <a:schemeClr val="dk1"/>
          </a:fontRef>
        </p:style>
        <p:txBody>
          <a:bodyPr lIns="0" tIns="0" rIns="0" bIns="0" rtlCol="0" anchor="ctr"/>
          <a:lstStyle/>
          <a:p>
            <a:pPr algn="ctr"/>
            <a:r>
              <a:rPr lang="en-US" sz="1600" b="1" dirty="0" err="1" smtClean="0"/>
              <a:t>Jakie</a:t>
            </a:r>
            <a:r>
              <a:rPr lang="en-US" sz="1600" b="1" dirty="0" smtClean="0"/>
              <a:t> is a timid bird.</a:t>
            </a:r>
            <a:endParaRPr lang="en-US" sz="1600" b="1" dirty="0"/>
          </a:p>
        </p:txBody>
      </p:sp>
      <p:sp>
        <p:nvSpPr>
          <p:cNvPr id="58" name="Oval 57"/>
          <p:cNvSpPr/>
          <p:nvPr/>
        </p:nvSpPr>
        <p:spPr>
          <a:xfrm>
            <a:off x="6600032" y="4800600"/>
            <a:ext cx="1781968" cy="1600200"/>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en-US" sz="1400" b="1" u="sng" dirty="0" smtClean="0"/>
          </a:p>
          <a:p>
            <a:pPr algn="ctr"/>
            <a:r>
              <a:rPr lang="en-US" sz="1400" b="1" u="sng" dirty="0" smtClean="0"/>
              <a:t>Effect:</a:t>
            </a:r>
          </a:p>
          <a:p>
            <a:pPr algn="ctr"/>
            <a:r>
              <a:rPr lang="en-US" sz="1700" b="1" dirty="0" err="1" smtClean="0"/>
              <a:t>Jakie</a:t>
            </a:r>
            <a:r>
              <a:rPr lang="en-US" sz="1700" b="1" dirty="0" smtClean="0"/>
              <a:t> is frightened by a Christmas tree.</a:t>
            </a:r>
          </a:p>
          <a:p>
            <a:pPr algn="ctr"/>
            <a:endParaRPr lang="en-US" b="1" dirty="0"/>
          </a:p>
        </p:txBody>
      </p:sp>
      <p:sp>
        <p:nvSpPr>
          <p:cNvPr id="36" name="Oval 35"/>
          <p:cNvSpPr/>
          <p:nvPr/>
        </p:nvSpPr>
        <p:spPr>
          <a:xfrm>
            <a:off x="4038600" y="3837709"/>
            <a:ext cx="1981200" cy="21336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r>
              <a:rPr lang="en-US" sz="1400" b="1" u="sng" dirty="0" smtClean="0"/>
              <a:t>Cause:</a:t>
            </a:r>
          </a:p>
          <a:p>
            <a:pPr algn="ctr"/>
            <a:endParaRPr lang="en-US" sz="1600" b="1" dirty="0"/>
          </a:p>
        </p:txBody>
      </p:sp>
      <p:sp>
        <p:nvSpPr>
          <p:cNvPr id="22" name="Slide Number Placeholder 5"/>
          <p:cNvSpPr>
            <a:spLocks noGrp="1"/>
          </p:cNvSpPr>
          <p:nvPr>
            <p:ph type="sldNum" sz="quarter" idx="12"/>
          </p:nvPr>
        </p:nvSpPr>
        <p:spPr>
          <a:xfrm>
            <a:off x="533400" y="6324600"/>
            <a:ext cx="381000" cy="365125"/>
          </a:xfrm>
        </p:spPr>
        <p:txBody>
          <a:bodyPr/>
          <a:lstStyle/>
          <a:p>
            <a:pPr>
              <a:defRPr/>
            </a:pPr>
            <a:fld id="{E70575C0-D166-4C62-95AB-30299E73D2A5}" type="slidenum">
              <a:rPr lang="en-US" smtClean="0"/>
              <a:pPr>
                <a:defRPr/>
              </a:pPr>
              <a:t>25</a:t>
            </a:fld>
            <a:endParaRPr lang="en-US"/>
          </a:p>
        </p:txBody>
      </p:sp>
      <p:sp>
        <p:nvSpPr>
          <p:cNvPr id="25" name="Content Placeholder 12"/>
          <p:cNvSpPr txBox="1">
            <a:spLocks/>
          </p:cNvSpPr>
          <p:nvPr/>
        </p:nvSpPr>
        <p:spPr>
          <a:xfrm>
            <a:off x="152400" y="457200"/>
            <a:ext cx="8839200" cy="2743200"/>
          </a:xfrm>
          <a:prstGeom prst="rect">
            <a:avLst/>
          </a:prstGeom>
        </p:spPr>
        <p:txBody>
          <a:bodyPr vert="horz" lIns="91440" tIns="45720" rIns="91440" bIns="45720" rtlCol="0">
            <a:normAutofit fontScale="92500" lnSpcReduction="2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182880" indent="0">
              <a:lnSpc>
                <a:spcPct val="150000"/>
              </a:lnSpc>
              <a:buFont typeface="Arial" panose="020B0604020202020204" pitchFamily="34" charset="0"/>
              <a:buNone/>
            </a:pPr>
            <a:r>
              <a:rPr lang="en-US" sz="1800" b="1" dirty="0" smtClean="0"/>
              <a:t>from </a:t>
            </a:r>
            <a:r>
              <a:rPr lang="en-US" sz="1800" b="1" i="1" dirty="0" smtClean="0"/>
              <a:t>The Busy Blue Jay</a:t>
            </a:r>
            <a:r>
              <a:rPr lang="en-US" sz="1800" b="1" dirty="0" smtClean="0"/>
              <a:t> by Olive Thorne Miller*</a:t>
            </a:r>
          </a:p>
          <a:p>
            <a:pPr>
              <a:buFont typeface="Arial" panose="020B0604020202020204" pitchFamily="34" charset="0"/>
              <a:buNone/>
            </a:pPr>
            <a:r>
              <a:rPr lang="en-US" sz="2400" b="1" dirty="0" smtClean="0"/>
              <a:t>	 He was a timid little fellow. Wind or storm outside the windows made him wild. He would fly around the room, squawking at the top of his voice; and the horrible tinhorns the boys liked to blow at Thanksgiving and Christmas drove him frantic. Once I brought a Christmas tree into the room to please the birds, and all were delighted with it except my poor little blue jay, who was much afraid of it. Think of the sadness of a bird being afraid of a tree!</a:t>
            </a:r>
          </a:p>
          <a:p>
            <a:pPr>
              <a:buFont typeface="Arial" panose="020B0604020202020204" pitchFamily="34" charset="0"/>
              <a:buNone/>
            </a:pPr>
            <a:r>
              <a:rPr lang="en-US" sz="1000" b="1" i="1" dirty="0" smtClean="0"/>
              <a:t>         *Public Domain</a:t>
            </a:r>
          </a:p>
        </p:txBody>
      </p:sp>
      <p:sp>
        <p:nvSpPr>
          <p:cNvPr id="26" name="Rectangle 25"/>
          <p:cNvSpPr/>
          <p:nvPr/>
        </p:nvSpPr>
        <p:spPr>
          <a:xfrm>
            <a:off x="381000" y="464457"/>
            <a:ext cx="8610600" cy="25146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ustDataLst>
      <p:tags r:id="rId1"/>
    </p:custDataLst>
    <p:extLst>
      <p:ext uri="{BB962C8B-B14F-4D97-AF65-F5344CB8AC3E}">
        <p14:creationId xmlns:p14="http://schemas.microsoft.com/office/powerpoint/2010/main" val="2493403978"/>
      </p:ext>
    </p:extLst>
  </p:cSld>
  <p:clrMapOvr>
    <a:masterClrMapping/>
  </p:clrMapOvr>
  <p:transition spd="slow" advTm="25162"/>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ight Arrow 31"/>
          <p:cNvSpPr/>
          <p:nvPr/>
        </p:nvSpPr>
        <p:spPr>
          <a:xfrm rot="2372288">
            <a:off x="6381053" y="5006430"/>
            <a:ext cx="721674" cy="208710"/>
          </a:xfrm>
          <a:prstGeom prst="rightArrow">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
        <p:nvSpPr>
          <p:cNvPr id="31" name="Right Arrow 30"/>
          <p:cNvSpPr/>
          <p:nvPr/>
        </p:nvSpPr>
        <p:spPr>
          <a:xfrm rot="19467372">
            <a:off x="6394230" y="4477770"/>
            <a:ext cx="721674" cy="208710"/>
          </a:xfrm>
          <a:prstGeom prst="rightArrow">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
        <p:nvSpPr>
          <p:cNvPr id="2150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0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10391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2286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21" name="Content Placeholder 12"/>
          <p:cNvSpPr txBox="1">
            <a:spLocks/>
          </p:cNvSpPr>
          <p:nvPr/>
        </p:nvSpPr>
        <p:spPr>
          <a:xfrm>
            <a:off x="228600" y="-38100"/>
            <a:ext cx="8915400" cy="2705100"/>
          </a:xfrm>
          <a:prstGeom prst="rect">
            <a:avLst/>
          </a:prstGeom>
        </p:spPr>
        <p:txBody>
          <a:bodyPr vert="horz" lIns="91440" tIns="45720" rIns="91440" bIns="45720" rtlCol="0">
            <a:normAutofit fontScale="92500" lnSpcReduction="2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182880" indent="0">
              <a:buFont typeface="Arial" panose="020B0604020202020204" pitchFamily="34" charset="0"/>
              <a:buNone/>
            </a:pPr>
            <a:endParaRPr lang="en-US" sz="2000" dirty="0" smtClean="0"/>
          </a:p>
          <a:p>
            <a:pPr marL="182880" indent="0">
              <a:buFont typeface="Arial" panose="020B0604020202020204" pitchFamily="34" charset="0"/>
              <a:buNone/>
            </a:pPr>
            <a:r>
              <a:rPr lang="en-US" sz="2100" b="1" dirty="0" smtClean="0"/>
              <a:t>     Did you know that scientists have a special name for creatures that live deep in caves? Named “</a:t>
            </a:r>
            <a:r>
              <a:rPr lang="en-US" sz="2100" b="1" dirty="0" err="1" smtClean="0"/>
              <a:t>troglobites</a:t>
            </a:r>
            <a:r>
              <a:rPr lang="en-US" sz="2100" b="1" dirty="0" smtClean="0"/>
              <a:t>,” these creatures are very unique and very rare. One example of a </a:t>
            </a:r>
            <a:r>
              <a:rPr lang="en-US" sz="2100" b="1" dirty="0" err="1" smtClean="0"/>
              <a:t>troglobite</a:t>
            </a:r>
            <a:r>
              <a:rPr lang="en-US" sz="2100" b="1" dirty="0" smtClean="0"/>
              <a:t> is the </a:t>
            </a:r>
            <a:r>
              <a:rPr lang="en-US" sz="2100" b="1" dirty="0" err="1" smtClean="0"/>
              <a:t>olm</a:t>
            </a:r>
            <a:r>
              <a:rPr lang="en-US" sz="2100" b="1" dirty="0" smtClean="0"/>
              <a:t>. The </a:t>
            </a:r>
            <a:r>
              <a:rPr lang="en-US" sz="2100" b="1" dirty="0" err="1" smtClean="0"/>
              <a:t>olm</a:t>
            </a:r>
            <a:r>
              <a:rPr lang="en-US" sz="2100" b="1" dirty="0" smtClean="0"/>
              <a:t> is also classified as an amphibian. The </a:t>
            </a:r>
            <a:r>
              <a:rPr lang="en-US" sz="2100" b="1" dirty="0" err="1" smtClean="0"/>
              <a:t>olm</a:t>
            </a:r>
            <a:r>
              <a:rPr lang="en-US" sz="2100" b="1" dirty="0" smtClean="0"/>
              <a:t> resembles a dragon from storybooks, but it is small--less than one foot long--and completely white. The </a:t>
            </a:r>
            <a:r>
              <a:rPr lang="en-US" sz="2100" b="1" dirty="0" err="1" smtClean="0"/>
              <a:t>olm</a:t>
            </a:r>
            <a:r>
              <a:rPr lang="en-US" sz="2100" b="1" dirty="0" smtClean="0"/>
              <a:t> has a long, slender head and small limbs. It eats other cave-dwelling creatures such as tiny snails, which it swallows whole! There is something else that makes the </a:t>
            </a:r>
            <a:r>
              <a:rPr lang="en-US" sz="2100" b="1" dirty="0" err="1" smtClean="0"/>
              <a:t>olm</a:t>
            </a:r>
            <a:r>
              <a:rPr lang="en-US" sz="2100" b="1" dirty="0" smtClean="0"/>
              <a:t> an interesting creature. Because the </a:t>
            </a:r>
            <a:r>
              <a:rPr lang="en-US" sz="2100" b="1" dirty="0" err="1" smtClean="0"/>
              <a:t>olm</a:t>
            </a:r>
            <a:r>
              <a:rPr lang="en-US" sz="2100" b="1" dirty="0" smtClean="0"/>
              <a:t> lives deep in dark caves, it does not necessarily need eyes to see. Even though the </a:t>
            </a:r>
            <a:r>
              <a:rPr lang="en-US" sz="2100" b="1" dirty="0" err="1" smtClean="0"/>
              <a:t>olm’s</a:t>
            </a:r>
            <a:r>
              <a:rPr lang="en-US" sz="2100" b="1" dirty="0" smtClean="0"/>
              <a:t> eyes are underdeveloped, its other senses are very strong; therefore, the unique </a:t>
            </a:r>
            <a:r>
              <a:rPr lang="en-US" sz="2100" b="1" dirty="0" err="1" smtClean="0"/>
              <a:t>olm</a:t>
            </a:r>
            <a:r>
              <a:rPr lang="en-US" sz="2100" b="1" dirty="0" smtClean="0"/>
              <a:t> uses its senses of hearing and smell to “see” the world around it.</a:t>
            </a:r>
          </a:p>
          <a:p>
            <a:pPr marL="182880" indent="0">
              <a:buFont typeface="Arial" panose="020B0604020202020204" pitchFamily="34" charset="0"/>
              <a:buNone/>
            </a:pPr>
            <a:endParaRPr lang="en-US" sz="2000" b="1" dirty="0" smtClean="0"/>
          </a:p>
          <a:p>
            <a:pPr marL="182880" indent="0">
              <a:buFont typeface="Arial" panose="020B0604020202020204" pitchFamily="34" charset="0"/>
              <a:buNone/>
            </a:pPr>
            <a:endParaRPr lang="en-US" sz="2000" b="1" dirty="0" smtClean="0"/>
          </a:p>
          <a:p>
            <a:pPr marL="182880" indent="0">
              <a:buFont typeface="Arial" panose="020B0604020202020204" pitchFamily="34" charset="0"/>
              <a:buNone/>
            </a:pPr>
            <a:endParaRPr lang="en-US" altLang="en-US" sz="1900" b="1" dirty="0" smtClean="0">
              <a:solidFill>
                <a:srgbClr val="0070C0"/>
              </a:solidFill>
            </a:endParaRPr>
          </a:p>
        </p:txBody>
      </p:sp>
      <p:sp>
        <p:nvSpPr>
          <p:cNvPr id="22" name="Rectangle 21"/>
          <p:cNvSpPr/>
          <p:nvPr/>
        </p:nvSpPr>
        <p:spPr>
          <a:xfrm>
            <a:off x="381000" y="228600"/>
            <a:ext cx="8610600" cy="2428009"/>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Content Placeholder 12"/>
          <p:cNvSpPr>
            <a:spLocks noGrp="1"/>
          </p:cNvSpPr>
          <p:nvPr>
            <p:ph idx="1"/>
          </p:nvPr>
        </p:nvSpPr>
        <p:spPr>
          <a:xfrm>
            <a:off x="381000" y="2286000"/>
            <a:ext cx="8686800" cy="4572000"/>
          </a:xfrm>
        </p:spPr>
        <p:txBody>
          <a:bodyPr/>
          <a:lstStyle/>
          <a:p>
            <a:pPr marL="0">
              <a:spcBef>
                <a:spcPts val="0"/>
              </a:spcBef>
              <a:buFont typeface="Arial" charset="0"/>
              <a:buNone/>
              <a:defRPr/>
            </a:pPr>
            <a:endParaRPr lang="en-US" sz="2400" b="1" dirty="0" smtClean="0"/>
          </a:p>
          <a:p>
            <a:pPr marL="0">
              <a:spcBef>
                <a:spcPts val="0"/>
              </a:spcBef>
              <a:buFont typeface="Arial" charset="0"/>
              <a:buNone/>
              <a:defRPr/>
            </a:pPr>
            <a:r>
              <a:rPr lang="en-US" sz="2400" b="1" dirty="0" smtClean="0"/>
              <a:t>Complete this cause-and-effect chart.</a:t>
            </a:r>
          </a:p>
          <a:p>
            <a:pPr marL="0" lvl="0">
              <a:spcBef>
                <a:spcPts val="0"/>
              </a:spcBef>
              <a:buNone/>
              <a:defRPr/>
            </a:pPr>
            <a:endParaRPr lang="en-US" sz="2400" dirty="0" smtClean="0"/>
          </a:p>
          <a:p>
            <a:pPr marL="0">
              <a:spcBef>
                <a:spcPts val="0"/>
              </a:spcBef>
              <a:buFont typeface="Arial" charset="0"/>
              <a:buNone/>
              <a:defRPr/>
            </a:pPr>
            <a:endParaRPr lang="en-US" sz="2400" b="1" dirty="0" smtClean="0">
              <a:solidFill>
                <a:srgbClr val="0070C0"/>
              </a:solidFill>
              <a:latin typeface="+mj-lt"/>
            </a:endParaRPr>
          </a:p>
        </p:txBody>
      </p:sp>
      <p:sp>
        <p:nvSpPr>
          <p:cNvPr id="20" name="Oval 19"/>
          <p:cNvSpPr/>
          <p:nvPr/>
        </p:nvSpPr>
        <p:spPr>
          <a:xfrm>
            <a:off x="367145" y="3200400"/>
            <a:ext cx="2133600" cy="16002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t>The </a:t>
            </a:r>
            <a:r>
              <a:rPr lang="en-US" sz="1400" b="1" dirty="0" err="1" smtClean="0"/>
              <a:t>olm</a:t>
            </a:r>
            <a:r>
              <a:rPr lang="en-US" sz="1400" b="1" dirty="0" smtClean="0"/>
              <a:t> relies on its senses of hearing and smell.</a:t>
            </a:r>
            <a:endParaRPr lang="en-US" sz="1400" b="1" dirty="0"/>
          </a:p>
        </p:txBody>
      </p:sp>
      <p:sp>
        <p:nvSpPr>
          <p:cNvPr id="23" name="Oval 22"/>
          <p:cNvSpPr/>
          <p:nvPr/>
        </p:nvSpPr>
        <p:spPr>
          <a:xfrm>
            <a:off x="381000" y="5105400"/>
            <a:ext cx="2133600" cy="15240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t>The </a:t>
            </a:r>
            <a:r>
              <a:rPr lang="en-US" sz="1400" b="1" dirty="0" err="1" smtClean="0"/>
              <a:t>olm’s</a:t>
            </a:r>
            <a:r>
              <a:rPr lang="en-US" sz="1400" b="1" dirty="0" smtClean="0"/>
              <a:t> eyes are underdeveloped.</a:t>
            </a:r>
            <a:endParaRPr lang="en-US" sz="1400" b="1" dirty="0"/>
          </a:p>
        </p:txBody>
      </p:sp>
      <p:sp>
        <p:nvSpPr>
          <p:cNvPr id="27" name="Oval 26"/>
          <p:cNvSpPr/>
          <p:nvPr/>
        </p:nvSpPr>
        <p:spPr>
          <a:xfrm>
            <a:off x="2514600" y="3200400"/>
            <a:ext cx="2133600" cy="16002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t>The </a:t>
            </a:r>
            <a:r>
              <a:rPr lang="en-US" sz="1400" b="1" dirty="0" err="1" smtClean="0"/>
              <a:t>olm</a:t>
            </a:r>
            <a:r>
              <a:rPr lang="en-US" sz="1400" b="1" dirty="0" smtClean="0"/>
              <a:t> looks like a small white dragon.</a:t>
            </a:r>
            <a:endParaRPr lang="en-US" sz="1400" b="1" dirty="0"/>
          </a:p>
        </p:txBody>
      </p:sp>
      <p:sp>
        <p:nvSpPr>
          <p:cNvPr id="28" name="Oval 27"/>
          <p:cNvSpPr/>
          <p:nvPr/>
        </p:nvSpPr>
        <p:spPr>
          <a:xfrm>
            <a:off x="2514600" y="4800600"/>
            <a:ext cx="2133600" cy="16002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t>The </a:t>
            </a:r>
            <a:r>
              <a:rPr lang="en-US" sz="1400" b="1" dirty="0" err="1" smtClean="0"/>
              <a:t>olm</a:t>
            </a:r>
            <a:r>
              <a:rPr lang="en-US" sz="1400" b="1" dirty="0" smtClean="0"/>
              <a:t> swallows tiny snails whole.</a:t>
            </a:r>
            <a:endParaRPr lang="en-US" sz="1400" b="1" dirty="0"/>
          </a:p>
        </p:txBody>
      </p:sp>
      <p:sp>
        <p:nvSpPr>
          <p:cNvPr id="30" name="Oval 29"/>
          <p:cNvSpPr/>
          <p:nvPr/>
        </p:nvSpPr>
        <p:spPr>
          <a:xfrm>
            <a:off x="4724400" y="4114800"/>
            <a:ext cx="1981200" cy="1524000"/>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en-US" b="1" u="sng" dirty="0" smtClean="0"/>
          </a:p>
          <a:p>
            <a:pPr algn="ctr"/>
            <a:r>
              <a:rPr lang="en-US" b="1" u="sng" dirty="0" smtClean="0"/>
              <a:t>Cause:</a:t>
            </a:r>
            <a:r>
              <a:rPr lang="en-US" b="1" dirty="0" smtClean="0"/>
              <a:t> The </a:t>
            </a:r>
            <a:r>
              <a:rPr lang="en-US" b="1" dirty="0" err="1" smtClean="0"/>
              <a:t>olm</a:t>
            </a:r>
            <a:r>
              <a:rPr lang="en-US" b="1" dirty="0" smtClean="0"/>
              <a:t> lives only in dark caves.</a:t>
            </a:r>
            <a:endParaRPr lang="en-US" b="1" u="sng" dirty="0" smtClean="0"/>
          </a:p>
          <a:p>
            <a:pPr algn="ctr"/>
            <a:endParaRPr lang="en-US" sz="1600" b="1" dirty="0"/>
          </a:p>
        </p:txBody>
      </p:sp>
      <p:sp>
        <p:nvSpPr>
          <p:cNvPr id="33" name="Oval 32"/>
          <p:cNvSpPr/>
          <p:nvPr/>
        </p:nvSpPr>
        <p:spPr>
          <a:xfrm>
            <a:off x="6934200" y="3352800"/>
            <a:ext cx="1981200" cy="13716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u="sng" dirty="0" smtClean="0"/>
              <a:t>Effect:</a:t>
            </a:r>
          </a:p>
          <a:p>
            <a:pPr algn="ctr"/>
            <a:endParaRPr lang="en-US" sz="1400" b="1" u="sng" dirty="0"/>
          </a:p>
          <a:p>
            <a:pPr algn="ctr"/>
            <a:endParaRPr lang="en-US" sz="1400" b="1" u="sng" dirty="0" smtClean="0"/>
          </a:p>
          <a:p>
            <a:pPr algn="ctr"/>
            <a:endParaRPr lang="en-US" sz="1400" b="1" u="sng" dirty="0" smtClean="0"/>
          </a:p>
        </p:txBody>
      </p:sp>
      <p:sp>
        <p:nvSpPr>
          <p:cNvPr id="34" name="Oval 33"/>
          <p:cNvSpPr/>
          <p:nvPr/>
        </p:nvSpPr>
        <p:spPr>
          <a:xfrm>
            <a:off x="7010400" y="4800600"/>
            <a:ext cx="1981200" cy="13716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u="sng" dirty="0" smtClean="0"/>
              <a:t>Effect:</a:t>
            </a:r>
          </a:p>
          <a:p>
            <a:pPr algn="ctr"/>
            <a:endParaRPr lang="en-US" sz="1400" b="1" u="sng" dirty="0"/>
          </a:p>
          <a:p>
            <a:pPr algn="ctr"/>
            <a:endParaRPr lang="en-US" sz="1400" b="1" u="sng" dirty="0" smtClean="0"/>
          </a:p>
          <a:p>
            <a:pPr algn="ctr"/>
            <a:endParaRPr lang="en-US" sz="1400" b="1" u="sng" dirty="0" smtClean="0"/>
          </a:p>
        </p:txBody>
      </p:sp>
      <p:sp>
        <p:nvSpPr>
          <p:cNvPr id="2" name="Slide Number Placeholder 1"/>
          <p:cNvSpPr>
            <a:spLocks noGrp="1"/>
          </p:cNvSpPr>
          <p:nvPr>
            <p:ph type="sldNum" sz="quarter" idx="12"/>
          </p:nvPr>
        </p:nvSpPr>
        <p:spPr/>
        <p:txBody>
          <a:bodyPr/>
          <a:lstStyle/>
          <a:p>
            <a:fld id="{334EB230-8711-426F-A49E-FBD35DDB987A}" type="slidenum">
              <a:rPr lang="en-US" smtClean="0"/>
              <a:t>26</a:t>
            </a:fld>
            <a:endParaRPr lang="en-US"/>
          </a:p>
        </p:txBody>
      </p:sp>
    </p:spTree>
    <p:custDataLst>
      <p:tags r:id="rId1"/>
    </p:custDataLst>
    <p:extLst>
      <p:ext uri="{BB962C8B-B14F-4D97-AF65-F5344CB8AC3E}">
        <p14:creationId xmlns:p14="http://schemas.microsoft.com/office/powerpoint/2010/main" val="3052698998"/>
      </p:ext>
    </p:extLst>
  </p:cSld>
  <p:clrMapOvr>
    <a:masterClrMapping/>
  </p:clrMapOvr>
  <p:transition spd="slow" advTm="45464"/>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Content Placeholder 12"/>
          <p:cNvSpPr>
            <a:spLocks noGrp="1"/>
          </p:cNvSpPr>
          <p:nvPr>
            <p:ph idx="1"/>
          </p:nvPr>
        </p:nvSpPr>
        <p:spPr>
          <a:xfrm>
            <a:off x="609600" y="304800"/>
            <a:ext cx="8153400" cy="4525962"/>
          </a:xfrm>
        </p:spPr>
        <p:txBody>
          <a:bodyPr/>
          <a:lstStyle/>
          <a:p>
            <a:pPr marL="182880" indent="0" algn="ctr">
              <a:buFont typeface="Arial" charset="0"/>
              <a:buNone/>
            </a:pPr>
            <a:r>
              <a:rPr lang="en-US" altLang="en-US" b="1" dirty="0" smtClean="0">
                <a:solidFill>
                  <a:srgbClr val="0070C0"/>
                </a:solidFill>
              </a:rPr>
              <a:t>MAIN CONFLICT</a:t>
            </a:r>
          </a:p>
          <a:p>
            <a:pPr marL="182880" indent="0">
              <a:buNone/>
            </a:pPr>
            <a:r>
              <a:rPr lang="en-US" altLang="en-US" sz="2100" b="1" dirty="0" smtClean="0"/>
              <a:t>     Aaron looked at the homework pass in his hand, then at Bailey  quickly walking away. Bailey stopped a few times to get a better grip on the lunchbox and instrument case she carried and to adjust her backpack, which she must not have noticed was open. Aaron thought Bailey would not notice the missing homework pass until she was already on the bus. As Aaron moved the crumpled paper he held in his fist toward his pocket, he sighed like a deflating balloon. He looked at Bailey again. She had dropped her lunchbox and was collecting the empty containers that had rolled out. Aaron felt his grip on the homework pass loosen as he began walking toward her.</a:t>
            </a:r>
          </a:p>
        </p:txBody>
      </p:sp>
      <p:sp>
        <p:nvSpPr>
          <p:cNvPr id="10244"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5"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6"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7"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2" name="Rectangle 11"/>
          <p:cNvSpPr/>
          <p:nvPr/>
        </p:nvSpPr>
        <p:spPr>
          <a:xfrm>
            <a:off x="623455" y="838200"/>
            <a:ext cx="8229600" cy="33528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12"/>
          <p:cNvSpPr>
            <a:spLocks noGrp="1"/>
          </p:cNvSpPr>
          <p:nvPr>
            <p:ph type="sldNum" sz="quarter" idx="12"/>
          </p:nvPr>
        </p:nvSpPr>
        <p:spPr/>
        <p:txBody>
          <a:bodyPr/>
          <a:lstStyle/>
          <a:p>
            <a:pPr>
              <a:defRPr/>
            </a:pPr>
            <a:fld id="{2CC57E17-E4EB-4F52-9365-D42702EA3465}" type="slidenum">
              <a:rPr lang="en-US" smtClean="0"/>
              <a:pPr>
                <a:defRPr/>
              </a:pPr>
              <a:t>27</a:t>
            </a:fld>
            <a:endParaRPr lang="en-US"/>
          </a:p>
        </p:txBody>
      </p:sp>
      <p:sp>
        <p:nvSpPr>
          <p:cNvPr id="4" name="Rectangle 3"/>
          <p:cNvSpPr/>
          <p:nvPr/>
        </p:nvSpPr>
        <p:spPr>
          <a:xfrm>
            <a:off x="609600" y="4267200"/>
            <a:ext cx="8458200" cy="2277547"/>
          </a:xfrm>
          <a:prstGeom prst="rect">
            <a:avLst/>
          </a:prstGeom>
        </p:spPr>
        <p:txBody>
          <a:bodyPr wrap="square">
            <a:spAutoFit/>
          </a:bodyPr>
          <a:lstStyle/>
          <a:p>
            <a:r>
              <a:rPr lang="en-US" altLang="en-US" sz="2400" b="1" dirty="0" smtClean="0"/>
              <a:t>What is the main conflict in this paragraph? </a:t>
            </a:r>
          </a:p>
          <a:p>
            <a:endParaRPr lang="en-US" altLang="en-US" sz="1000" b="1" dirty="0" smtClean="0"/>
          </a:p>
          <a:p>
            <a:pPr>
              <a:lnSpc>
                <a:spcPct val="150000"/>
              </a:lnSpc>
            </a:pPr>
            <a:r>
              <a:rPr lang="en-US" altLang="en-US" b="1" dirty="0" smtClean="0"/>
              <a:t>A.  Aaron </a:t>
            </a:r>
            <a:r>
              <a:rPr lang="en-US" altLang="en-US" b="1" dirty="0"/>
              <a:t>has to decide whether to return the homework pass or keep it for himself.</a:t>
            </a:r>
          </a:p>
          <a:p>
            <a:pPr>
              <a:lnSpc>
                <a:spcPct val="150000"/>
              </a:lnSpc>
            </a:pPr>
            <a:r>
              <a:rPr lang="en-US" altLang="en-US" b="1" dirty="0" smtClean="0"/>
              <a:t>B.  Bailey </a:t>
            </a:r>
            <a:r>
              <a:rPr lang="en-US" altLang="en-US" b="1" dirty="0"/>
              <a:t>loses her homework pass because she is distracted walking to the bus. </a:t>
            </a:r>
          </a:p>
          <a:p>
            <a:pPr>
              <a:lnSpc>
                <a:spcPct val="150000"/>
              </a:lnSpc>
            </a:pPr>
            <a:r>
              <a:rPr lang="en-US" altLang="en-US" b="1" dirty="0" smtClean="0"/>
              <a:t>C.  Aaron </a:t>
            </a:r>
            <a:r>
              <a:rPr lang="en-US" altLang="en-US" b="1" dirty="0"/>
              <a:t>has to return the homework pass, although Bailey was not careful with it.</a:t>
            </a:r>
          </a:p>
          <a:p>
            <a:pPr>
              <a:lnSpc>
                <a:spcPct val="150000"/>
              </a:lnSpc>
            </a:pPr>
            <a:r>
              <a:rPr lang="en-US" altLang="en-US" b="1" dirty="0" smtClean="0"/>
              <a:t>D.  Bailey </a:t>
            </a:r>
            <a:r>
              <a:rPr lang="en-US" altLang="en-US" b="1" dirty="0"/>
              <a:t>loses her homework pass, and then she drops her lunchbox. </a:t>
            </a:r>
          </a:p>
        </p:txBody>
      </p:sp>
    </p:spTree>
    <p:extLst>
      <p:ext uri="{BB962C8B-B14F-4D97-AF65-F5344CB8AC3E}">
        <p14:creationId xmlns:p14="http://schemas.microsoft.com/office/powerpoint/2010/main" val="3066164346"/>
      </p:ext>
    </p:extLst>
  </p:cSld>
  <p:clrMapOvr>
    <a:masterClrMapping/>
  </p:clrMapOvr>
  <p:transition spd="slow" advTm="29247"/>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Content Placeholder 12"/>
          <p:cNvSpPr>
            <a:spLocks noGrp="1"/>
          </p:cNvSpPr>
          <p:nvPr>
            <p:ph idx="1"/>
          </p:nvPr>
        </p:nvSpPr>
        <p:spPr>
          <a:xfrm>
            <a:off x="152400" y="286657"/>
            <a:ext cx="8991600" cy="3142343"/>
          </a:xfrm>
        </p:spPr>
        <p:txBody>
          <a:bodyPr>
            <a:normAutofit/>
          </a:bodyPr>
          <a:lstStyle/>
          <a:p>
            <a:pPr marL="182880" indent="0">
              <a:buFont typeface="Arial" charset="0"/>
              <a:buNone/>
            </a:pPr>
            <a:r>
              <a:rPr lang="en-US" altLang="en-US" sz="1650" b="1" dirty="0" smtClean="0"/>
              <a:t>     As Victoria walked toward the lunchroom, she realized she’d forgotten something important – her book report. She could picture it sitting on the kitchen table, where she had left it to remind herself. She had even written herself a note and stuck it to the bathroom mirror. No luck. She had forgotten the most important assignment of the whole year.</a:t>
            </a:r>
          </a:p>
          <a:p>
            <a:pPr marL="182880" indent="0">
              <a:buFont typeface="Arial" charset="0"/>
              <a:buNone/>
            </a:pPr>
            <a:r>
              <a:rPr lang="en-US" altLang="en-US" sz="1650" b="1" dirty="0" smtClean="0"/>
              <a:t>     “Mr. Tyler, may I go to the office to call my mom?” Victoria asked her teacher.</a:t>
            </a:r>
          </a:p>
          <a:p>
            <a:pPr marL="182880" indent="0">
              <a:buFont typeface="Arial" charset="0"/>
              <a:buNone/>
            </a:pPr>
            <a:r>
              <a:rPr lang="en-US" altLang="en-US" sz="1650" b="1" dirty="0" smtClean="0"/>
              <a:t>     “Why do you need to call your mom?” Mr. Tyler asked, but Victoria did not want to admit that she had left an assignment at home again. “Why don’t you eat lunch first, then go to the office on your way back to class,” Mr. Tyler said.</a:t>
            </a:r>
          </a:p>
          <a:p>
            <a:pPr marL="182880" indent="0">
              <a:buFont typeface="Arial" charset="0"/>
              <a:buNone/>
            </a:pPr>
            <a:r>
              <a:rPr lang="en-US" altLang="en-US" sz="1650" b="1" dirty="0" smtClean="0"/>
              <a:t>     After lunch, Victoria stopped by the front office, and Mrs. White let her use the phone. It rang many times before she hung up and looked at the clock. It was 12:05. Victoria’s mom left the house every day at 12:00 to go for a walk and would not return home for some time.</a:t>
            </a:r>
          </a:p>
        </p:txBody>
      </p:sp>
      <p:sp>
        <p:nvSpPr>
          <p:cNvPr id="10244"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5"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6"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0247"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1524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2286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2" name="Rectangle 11"/>
          <p:cNvSpPr/>
          <p:nvPr/>
        </p:nvSpPr>
        <p:spPr>
          <a:xfrm>
            <a:off x="381000" y="304800"/>
            <a:ext cx="8686800" cy="31242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Rectangle 2"/>
          <p:cNvSpPr/>
          <p:nvPr/>
        </p:nvSpPr>
        <p:spPr>
          <a:xfrm>
            <a:off x="381000" y="3505200"/>
            <a:ext cx="8334829" cy="984885"/>
          </a:xfrm>
          <a:prstGeom prst="rect">
            <a:avLst/>
          </a:prstGeom>
        </p:spPr>
        <p:txBody>
          <a:bodyPr wrap="square">
            <a:spAutoFit/>
          </a:bodyPr>
          <a:lstStyle/>
          <a:p>
            <a:r>
              <a:rPr lang="en-US" altLang="en-US" sz="2400" b="1" dirty="0"/>
              <a:t>The author includes </a:t>
            </a:r>
            <a:r>
              <a:rPr lang="en-US" altLang="en-US" sz="2400" b="1" dirty="0" smtClean="0"/>
              <a:t>the first paragraph </a:t>
            </a:r>
            <a:r>
              <a:rPr lang="en-US" altLang="en-US" sz="2400" b="1" dirty="0"/>
              <a:t>to establish the </a:t>
            </a:r>
            <a:r>
              <a:rPr lang="en-US" altLang="en-US" sz="2400" b="1" dirty="0" smtClean="0"/>
              <a:t>–</a:t>
            </a:r>
            <a:endParaRPr lang="en-US" altLang="en-US" sz="1200" b="1" dirty="0" smtClean="0"/>
          </a:p>
          <a:p>
            <a:r>
              <a:rPr lang="en-US" altLang="en-US" sz="1200" b="1" dirty="0"/>
              <a:t>	</a:t>
            </a:r>
          </a:p>
          <a:p>
            <a:r>
              <a:rPr lang="en-US" altLang="en-US" sz="2200" b="1" dirty="0" smtClean="0"/>
              <a:t> conflict</a:t>
            </a:r>
            <a:r>
              <a:rPr lang="en-US" altLang="en-US" sz="2200" b="1" dirty="0"/>
              <a:t>	</a:t>
            </a:r>
            <a:r>
              <a:rPr lang="en-US" altLang="en-US" sz="2200" b="1" dirty="0" smtClean="0"/>
              <a:t>  resolution</a:t>
            </a:r>
            <a:r>
              <a:rPr lang="en-US" altLang="en-US" sz="2200" b="1" dirty="0"/>
              <a:t>	</a:t>
            </a:r>
            <a:r>
              <a:rPr lang="en-US" altLang="en-US" sz="2200" b="1" dirty="0" smtClean="0"/>
              <a:t>           setting</a:t>
            </a:r>
            <a:r>
              <a:rPr lang="en-US" altLang="en-US" sz="2200" b="1" dirty="0"/>
              <a:t>		main idea</a:t>
            </a:r>
          </a:p>
        </p:txBody>
      </p:sp>
      <p:sp>
        <p:nvSpPr>
          <p:cNvPr id="4" name="Rectangle 3"/>
          <p:cNvSpPr/>
          <p:nvPr/>
        </p:nvSpPr>
        <p:spPr>
          <a:xfrm>
            <a:off x="422564" y="4569176"/>
            <a:ext cx="8645236" cy="2092881"/>
          </a:xfrm>
          <a:prstGeom prst="rect">
            <a:avLst/>
          </a:prstGeom>
        </p:spPr>
        <p:txBody>
          <a:bodyPr wrap="square">
            <a:spAutoFit/>
          </a:bodyPr>
          <a:lstStyle/>
          <a:p>
            <a:r>
              <a:rPr lang="en-US" altLang="en-US" sz="2400" b="1" dirty="0"/>
              <a:t>What is the main conflict in these paragraphs? </a:t>
            </a:r>
          </a:p>
          <a:p>
            <a:endParaRPr lang="en-US" altLang="en-US" b="1" dirty="0"/>
          </a:p>
          <a:p>
            <a:r>
              <a:rPr lang="en-US" altLang="en-US" sz="2200" b="1" dirty="0" smtClean="0"/>
              <a:t>A.  Victoria </a:t>
            </a:r>
            <a:r>
              <a:rPr lang="en-US" altLang="en-US" sz="2200" b="1" dirty="0"/>
              <a:t>has forgotten her assignments before.</a:t>
            </a:r>
          </a:p>
          <a:p>
            <a:r>
              <a:rPr lang="en-US" altLang="en-US" sz="2200" b="1" dirty="0" smtClean="0"/>
              <a:t>B.  Victoria’s </a:t>
            </a:r>
            <a:r>
              <a:rPr lang="en-US" altLang="en-US" sz="2200" b="1" dirty="0"/>
              <a:t>teacher will not let her use the phone until after lunch. </a:t>
            </a:r>
          </a:p>
          <a:p>
            <a:r>
              <a:rPr lang="en-US" altLang="en-US" sz="2200" b="1" dirty="0" smtClean="0"/>
              <a:t>C.  Victoria </a:t>
            </a:r>
            <a:r>
              <a:rPr lang="en-US" altLang="en-US" sz="2200" b="1" dirty="0"/>
              <a:t>has left her book report at home.</a:t>
            </a:r>
          </a:p>
          <a:p>
            <a:r>
              <a:rPr lang="en-US" altLang="en-US" sz="2200" b="1" dirty="0" smtClean="0"/>
              <a:t>D.  Victoria’s </a:t>
            </a:r>
            <a:r>
              <a:rPr lang="en-US" altLang="en-US" sz="2200" b="1" dirty="0"/>
              <a:t>mother cannot bring her book report to school. </a:t>
            </a:r>
          </a:p>
        </p:txBody>
      </p:sp>
      <p:sp>
        <p:nvSpPr>
          <p:cNvPr id="18" name="Rectangle 17"/>
          <p:cNvSpPr/>
          <p:nvPr/>
        </p:nvSpPr>
        <p:spPr>
          <a:xfrm>
            <a:off x="381000" y="3505200"/>
            <a:ext cx="8686800" cy="91440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Rectangle 18"/>
          <p:cNvSpPr/>
          <p:nvPr/>
        </p:nvSpPr>
        <p:spPr>
          <a:xfrm>
            <a:off x="360218" y="4495800"/>
            <a:ext cx="8707582" cy="213360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Slide Number Placeholder 1"/>
          <p:cNvSpPr>
            <a:spLocks noGrp="1"/>
          </p:cNvSpPr>
          <p:nvPr>
            <p:ph type="sldNum" sz="quarter" idx="12"/>
          </p:nvPr>
        </p:nvSpPr>
        <p:spPr/>
        <p:txBody>
          <a:bodyPr/>
          <a:lstStyle/>
          <a:p>
            <a:fld id="{334EB230-8711-426F-A49E-FBD35DDB987A}" type="slidenum">
              <a:rPr lang="en-US" smtClean="0"/>
              <a:t>28</a:t>
            </a:fld>
            <a:endParaRPr lang="en-US" dirty="0"/>
          </a:p>
        </p:txBody>
      </p:sp>
    </p:spTree>
    <p:extLst>
      <p:ext uri="{BB962C8B-B14F-4D97-AF65-F5344CB8AC3E}">
        <p14:creationId xmlns:p14="http://schemas.microsoft.com/office/powerpoint/2010/main" val="2709904032"/>
      </p:ext>
    </p:extLst>
  </p:cSld>
  <p:clrMapOvr>
    <a:masterClrMapping/>
  </p:clrMapOvr>
  <p:transition spd="slow" advTm="30297"/>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8"/>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3"/>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grpId="0" nodeType="clickEffect">
                                  <p:stCondLst>
                                    <p:cond delay="0"/>
                                  </p:stCondLst>
                                  <p:childTnLst>
                                    <p:set>
                                      <p:cBhvr>
                                        <p:cTn id="12" dur="1" fill="hold">
                                          <p:stCondLst>
                                            <p:cond delay="0"/>
                                          </p:stCondLst>
                                        </p:cTn>
                                        <p:tgtEl>
                                          <p:spTgt spid="4"/>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1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P spid="18" grpId="0" animBg="1"/>
      <p:bldP spid="19" grpId="0" animBg="1"/>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Content Placeholder 12"/>
          <p:cNvSpPr>
            <a:spLocks noGrp="1"/>
          </p:cNvSpPr>
          <p:nvPr>
            <p:ph idx="1"/>
          </p:nvPr>
        </p:nvSpPr>
        <p:spPr>
          <a:xfrm>
            <a:off x="528529" y="457200"/>
            <a:ext cx="8229600" cy="5173569"/>
          </a:xfrm>
        </p:spPr>
        <p:txBody>
          <a:bodyPr/>
          <a:lstStyle/>
          <a:p>
            <a:pPr marL="0" algn="ctr">
              <a:spcBef>
                <a:spcPts val="0"/>
              </a:spcBef>
              <a:buFont typeface="Arial" charset="0"/>
              <a:buNone/>
              <a:defRPr/>
            </a:pPr>
            <a:r>
              <a:rPr lang="en-US" b="1" dirty="0" smtClean="0">
                <a:solidFill>
                  <a:srgbClr val="0070C0"/>
                </a:solidFill>
              </a:rPr>
              <a:t>MAIN IDEA AND SUPPORTING DETAILS</a:t>
            </a:r>
          </a:p>
          <a:p>
            <a:pPr marL="0">
              <a:spcBef>
                <a:spcPts val="0"/>
              </a:spcBef>
              <a:buFont typeface="Arial" charset="0"/>
              <a:buNone/>
              <a:defRPr/>
            </a:pPr>
            <a:endParaRPr lang="en-US" sz="2400" b="1" dirty="0" smtClean="0">
              <a:solidFill>
                <a:srgbClr val="0070C0"/>
              </a:solidFill>
            </a:endParaRPr>
          </a:p>
          <a:p>
            <a:pPr marL="0">
              <a:spcBef>
                <a:spcPts val="0"/>
              </a:spcBef>
              <a:buFont typeface="Arial" charset="0"/>
              <a:buNone/>
              <a:defRPr/>
            </a:pPr>
            <a:r>
              <a:rPr lang="en-US" sz="2400" b="1" dirty="0" smtClean="0">
                <a:solidFill>
                  <a:srgbClr val="0070C0"/>
                </a:solidFill>
              </a:rPr>
              <a:t>			</a:t>
            </a:r>
            <a:r>
              <a:rPr lang="en-US" sz="2400" b="1" dirty="0" smtClean="0"/>
              <a:t>Complete this web.</a:t>
            </a:r>
          </a:p>
          <a:p>
            <a:pPr marL="0" lvl="0">
              <a:spcBef>
                <a:spcPts val="0"/>
              </a:spcBef>
              <a:buNone/>
              <a:defRPr/>
            </a:pPr>
            <a:endParaRPr lang="en-US" sz="2400" dirty="0" smtClean="0"/>
          </a:p>
          <a:p>
            <a:pPr marL="0">
              <a:spcBef>
                <a:spcPts val="0"/>
              </a:spcBef>
              <a:buFont typeface="Arial" charset="0"/>
              <a:buNone/>
              <a:defRPr/>
            </a:pPr>
            <a:endParaRPr lang="en-US" sz="2400" b="1" dirty="0" smtClean="0">
              <a:solidFill>
                <a:srgbClr val="0070C0"/>
              </a:solidFill>
              <a:latin typeface="+mj-lt"/>
            </a:endParaRPr>
          </a:p>
        </p:txBody>
      </p:sp>
      <p:sp>
        <p:nvSpPr>
          <p:cNvPr id="2150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0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43128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2286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graphicFrame>
        <p:nvGraphicFramePr>
          <p:cNvPr id="12" name="Diagram 11"/>
          <p:cNvGraphicFramePr/>
          <p:nvPr>
            <p:extLst>
              <p:ext uri="{D42A27DB-BD31-4B8C-83A1-F6EECF244321}">
                <p14:modId xmlns:p14="http://schemas.microsoft.com/office/powerpoint/2010/main" val="2643135099"/>
              </p:ext>
            </p:extLst>
          </p:nvPr>
        </p:nvGraphicFramePr>
        <p:xfrm>
          <a:off x="3581400" y="2255157"/>
          <a:ext cx="5562600" cy="3733800"/>
        </p:xfrm>
        <a:graphic>
          <a:graphicData uri="http://schemas.openxmlformats.org/drawingml/2006/diagram">
            <dgm:relIds xmlns:dgm="http://schemas.openxmlformats.org/drawingml/2006/diagram" xmlns:r="http://schemas.openxmlformats.org/officeDocument/2006/relationships" r:dm="rId4" r:lo="rId5" r:qs="rId6" r:cs="rId7"/>
          </a:graphicData>
        </a:graphic>
      </p:graphicFrame>
      <p:grpSp>
        <p:nvGrpSpPr>
          <p:cNvPr id="39" name="Group 38"/>
          <p:cNvGrpSpPr/>
          <p:nvPr/>
        </p:nvGrpSpPr>
        <p:grpSpPr>
          <a:xfrm>
            <a:off x="661190" y="3581399"/>
            <a:ext cx="1527717" cy="1143000"/>
            <a:chOff x="2411002" y="2506260"/>
            <a:chExt cx="1527717" cy="1269876"/>
          </a:xfrm>
        </p:grpSpPr>
        <p:sp>
          <p:nvSpPr>
            <p:cNvPr id="40" name="Oval 39"/>
            <p:cNvSpPr/>
            <p:nvPr/>
          </p:nvSpPr>
          <p:spPr>
            <a:xfrm>
              <a:off x="2411002" y="2506260"/>
              <a:ext cx="1527717" cy="1269876"/>
            </a:xfrm>
            <a:prstGeom prst="ellipse">
              <a:avLst/>
            </a:prstGeom>
          </p:spPr>
          <p:style>
            <a:lnRef idx="1">
              <a:schemeClr val="dk1"/>
            </a:lnRef>
            <a:fillRef idx="2">
              <a:schemeClr val="dk1"/>
            </a:fillRef>
            <a:effectRef idx="1">
              <a:schemeClr val="dk1"/>
            </a:effectRef>
            <a:fontRef idx="minor">
              <a:schemeClr val="dk1">
                <a:hueOff val="0"/>
                <a:satOff val="0"/>
                <a:lumOff val="0"/>
                <a:alphaOff val="0"/>
              </a:schemeClr>
            </a:fontRef>
          </p:style>
        </p:sp>
        <p:sp>
          <p:nvSpPr>
            <p:cNvPr id="41" name="Oval 4"/>
            <p:cNvSpPr/>
            <p:nvPr/>
          </p:nvSpPr>
          <p:spPr>
            <a:xfrm>
              <a:off x="2702454" y="2730710"/>
              <a:ext cx="1080259" cy="897938"/>
            </a:xfrm>
            <a:prstGeom prst="rect">
              <a:avLst/>
            </a:prstGeom>
          </p:spPr>
          <p:style>
            <a:lnRef idx="0">
              <a:scrgbClr r="0" g="0" b="0"/>
            </a:lnRef>
            <a:fillRef idx="0">
              <a:scrgbClr r="0" g="0" b="0"/>
            </a:fillRef>
            <a:effectRef idx="0">
              <a:scrgbClr r="0" g="0" b="0"/>
            </a:effectRef>
            <a:fontRef idx="minor">
              <a:schemeClr val="dk1">
                <a:hueOff val="0"/>
                <a:satOff val="0"/>
                <a:lumOff val="0"/>
                <a:alphaOff val="0"/>
              </a:schemeClr>
            </a:fontRef>
          </p:style>
          <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dirty="0" smtClean="0"/>
                <a:t>Dunking Booth</a:t>
              </a:r>
              <a:endParaRPr lang="en-US" sz="1600" kern="1200" dirty="0"/>
            </a:p>
          </p:txBody>
        </p:sp>
      </p:grpSp>
      <p:grpSp>
        <p:nvGrpSpPr>
          <p:cNvPr id="48" name="Group 47"/>
          <p:cNvGrpSpPr/>
          <p:nvPr/>
        </p:nvGrpSpPr>
        <p:grpSpPr>
          <a:xfrm>
            <a:off x="682083" y="4724400"/>
            <a:ext cx="1527717" cy="1143000"/>
            <a:chOff x="2435612" y="-64276"/>
            <a:chExt cx="1527717" cy="1269876"/>
          </a:xfrm>
        </p:grpSpPr>
        <p:sp>
          <p:nvSpPr>
            <p:cNvPr id="49" name="Oval 48"/>
            <p:cNvSpPr/>
            <p:nvPr/>
          </p:nvSpPr>
          <p:spPr>
            <a:xfrm>
              <a:off x="2435612" y="-64276"/>
              <a:ext cx="1527717" cy="1269876"/>
            </a:xfrm>
            <a:prstGeom prst="ellipse">
              <a:avLst/>
            </a:prstGeom>
          </p:spPr>
          <p:style>
            <a:lnRef idx="1">
              <a:schemeClr val="dk1"/>
            </a:lnRef>
            <a:fillRef idx="2">
              <a:schemeClr val="dk1"/>
            </a:fillRef>
            <a:effectRef idx="1">
              <a:schemeClr val="dk1"/>
            </a:effectRef>
            <a:fontRef idx="minor">
              <a:schemeClr val="dk1">
                <a:hueOff val="0"/>
                <a:satOff val="0"/>
                <a:lumOff val="0"/>
                <a:alphaOff val="0"/>
              </a:schemeClr>
            </a:fontRef>
          </p:style>
        </p:sp>
        <p:sp>
          <p:nvSpPr>
            <p:cNvPr id="50" name="Oval 4"/>
            <p:cNvSpPr/>
            <p:nvPr/>
          </p:nvSpPr>
          <p:spPr>
            <a:xfrm>
              <a:off x="2659341" y="121693"/>
              <a:ext cx="1080259" cy="897938"/>
            </a:xfrm>
            <a:prstGeom prst="rect">
              <a:avLst/>
            </a:prstGeom>
          </p:spPr>
          <p:style>
            <a:lnRef idx="0">
              <a:scrgbClr r="0" g="0" b="0"/>
            </a:lnRef>
            <a:fillRef idx="0">
              <a:scrgbClr r="0" g="0" b="0"/>
            </a:fillRef>
            <a:effectRef idx="0">
              <a:scrgbClr r="0" g="0" b="0"/>
            </a:effectRef>
            <a:fontRef idx="minor">
              <a:schemeClr val="dk1">
                <a:hueOff val="0"/>
                <a:satOff val="0"/>
                <a:lumOff val="0"/>
                <a:alphaOff val="0"/>
              </a:schemeClr>
            </a:fontRef>
          </p:style>
          <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dirty="0" smtClean="0"/>
                <a:t>Early Dismissal</a:t>
              </a:r>
              <a:endParaRPr lang="en-US" sz="1600" kern="1200" dirty="0"/>
            </a:p>
          </p:txBody>
        </p:sp>
      </p:grpSp>
      <p:grpSp>
        <p:nvGrpSpPr>
          <p:cNvPr id="51" name="Group 50"/>
          <p:cNvGrpSpPr/>
          <p:nvPr/>
        </p:nvGrpSpPr>
        <p:grpSpPr>
          <a:xfrm>
            <a:off x="682083" y="2438400"/>
            <a:ext cx="1527717" cy="1143000"/>
            <a:chOff x="2435612" y="-64276"/>
            <a:chExt cx="1527717" cy="1269876"/>
          </a:xfrm>
        </p:grpSpPr>
        <p:sp>
          <p:nvSpPr>
            <p:cNvPr id="52" name="Oval 51"/>
            <p:cNvSpPr/>
            <p:nvPr/>
          </p:nvSpPr>
          <p:spPr>
            <a:xfrm>
              <a:off x="2435612" y="-64276"/>
              <a:ext cx="1527717" cy="1269876"/>
            </a:xfrm>
            <a:prstGeom prst="ellipse">
              <a:avLst/>
            </a:prstGeom>
          </p:spPr>
          <p:style>
            <a:lnRef idx="1">
              <a:schemeClr val="dk1"/>
            </a:lnRef>
            <a:fillRef idx="2">
              <a:schemeClr val="dk1"/>
            </a:fillRef>
            <a:effectRef idx="1">
              <a:schemeClr val="dk1"/>
            </a:effectRef>
            <a:fontRef idx="minor">
              <a:schemeClr val="dk1">
                <a:hueOff val="0"/>
                <a:satOff val="0"/>
                <a:lumOff val="0"/>
                <a:alphaOff val="0"/>
              </a:schemeClr>
            </a:fontRef>
          </p:style>
        </p:sp>
        <p:sp>
          <p:nvSpPr>
            <p:cNvPr id="53" name="Oval 4"/>
            <p:cNvSpPr/>
            <p:nvPr/>
          </p:nvSpPr>
          <p:spPr>
            <a:xfrm>
              <a:off x="2659341" y="121693"/>
              <a:ext cx="1080259" cy="897938"/>
            </a:xfrm>
            <a:prstGeom prst="rect">
              <a:avLst/>
            </a:prstGeom>
          </p:spPr>
          <p:style>
            <a:lnRef idx="0">
              <a:scrgbClr r="0" g="0" b="0"/>
            </a:lnRef>
            <a:fillRef idx="0">
              <a:scrgbClr r="0" g="0" b="0"/>
            </a:fillRef>
            <a:effectRef idx="0">
              <a:scrgbClr r="0" g="0" b="0"/>
            </a:effectRef>
            <a:fontRef idx="minor">
              <a:schemeClr val="dk1">
                <a:hueOff val="0"/>
                <a:satOff val="0"/>
                <a:lumOff val="0"/>
                <a:alphaOff val="0"/>
              </a:schemeClr>
            </a:fontRef>
          </p:style>
          <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dirty="0" smtClean="0"/>
                <a:t>Comfortable Clothing</a:t>
              </a:r>
              <a:endParaRPr lang="en-US" sz="1600" kern="1200" dirty="0"/>
            </a:p>
          </p:txBody>
        </p:sp>
      </p:grpSp>
      <p:grpSp>
        <p:nvGrpSpPr>
          <p:cNvPr id="54" name="Group 53"/>
          <p:cNvGrpSpPr/>
          <p:nvPr/>
        </p:nvGrpSpPr>
        <p:grpSpPr>
          <a:xfrm>
            <a:off x="2206083" y="4724400"/>
            <a:ext cx="1527717" cy="1143000"/>
            <a:chOff x="2812895" y="-64276"/>
            <a:chExt cx="1527717" cy="1269876"/>
          </a:xfrm>
        </p:grpSpPr>
        <p:sp>
          <p:nvSpPr>
            <p:cNvPr id="55" name="Oval 54"/>
            <p:cNvSpPr/>
            <p:nvPr/>
          </p:nvSpPr>
          <p:spPr>
            <a:xfrm>
              <a:off x="2812895" y="-64276"/>
              <a:ext cx="1527717" cy="1269876"/>
            </a:xfrm>
            <a:prstGeom prst="ellipse">
              <a:avLst/>
            </a:prstGeom>
          </p:spPr>
          <p:style>
            <a:lnRef idx="1">
              <a:schemeClr val="dk1"/>
            </a:lnRef>
            <a:fillRef idx="2">
              <a:schemeClr val="dk1"/>
            </a:fillRef>
            <a:effectRef idx="1">
              <a:schemeClr val="dk1"/>
            </a:effectRef>
            <a:fontRef idx="minor">
              <a:schemeClr val="dk1">
                <a:hueOff val="0"/>
                <a:satOff val="0"/>
                <a:lumOff val="0"/>
                <a:alphaOff val="0"/>
              </a:schemeClr>
            </a:fontRef>
          </p:style>
        </p:sp>
        <p:sp>
          <p:nvSpPr>
            <p:cNvPr id="56" name="Oval 4"/>
            <p:cNvSpPr/>
            <p:nvPr/>
          </p:nvSpPr>
          <p:spPr>
            <a:xfrm>
              <a:off x="3031753" y="121693"/>
              <a:ext cx="1080259" cy="897938"/>
            </a:xfrm>
            <a:prstGeom prst="rect">
              <a:avLst/>
            </a:prstGeom>
          </p:spPr>
          <p:style>
            <a:lnRef idx="0">
              <a:scrgbClr r="0" g="0" b="0"/>
            </a:lnRef>
            <a:fillRef idx="0">
              <a:scrgbClr r="0" g="0" b="0"/>
            </a:fillRef>
            <a:effectRef idx="0">
              <a:scrgbClr r="0" g="0" b="0"/>
            </a:effectRef>
            <a:fontRef idx="minor">
              <a:schemeClr val="dk1">
                <a:hueOff val="0"/>
                <a:satOff val="0"/>
                <a:lumOff val="0"/>
                <a:alphaOff val="0"/>
              </a:schemeClr>
            </a:fontRef>
          </p:style>
          <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dirty="0" smtClean="0"/>
                <a:t>Ribbons Awarded for First - Third Place </a:t>
              </a:r>
              <a:endParaRPr lang="en-US" sz="1600" kern="1200" dirty="0"/>
            </a:p>
          </p:txBody>
        </p:sp>
      </p:grpSp>
      <p:grpSp>
        <p:nvGrpSpPr>
          <p:cNvPr id="57" name="Group 56"/>
          <p:cNvGrpSpPr/>
          <p:nvPr/>
        </p:nvGrpSpPr>
        <p:grpSpPr>
          <a:xfrm>
            <a:off x="2213517" y="3581400"/>
            <a:ext cx="1527717" cy="1143000"/>
            <a:chOff x="2435612" y="-64276"/>
            <a:chExt cx="1527717" cy="1269876"/>
          </a:xfrm>
        </p:grpSpPr>
        <p:sp>
          <p:nvSpPr>
            <p:cNvPr id="58" name="Oval 57"/>
            <p:cNvSpPr/>
            <p:nvPr/>
          </p:nvSpPr>
          <p:spPr>
            <a:xfrm>
              <a:off x="2435612" y="-64276"/>
              <a:ext cx="1527717" cy="1269876"/>
            </a:xfrm>
            <a:prstGeom prst="ellipse">
              <a:avLst/>
            </a:prstGeom>
          </p:spPr>
          <p:style>
            <a:lnRef idx="1">
              <a:schemeClr val="dk1"/>
            </a:lnRef>
            <a:fillRef idx="2">
              <a:schemeClr val="dk1"/>
            </a:fillRef>
            <a:effectRef idx="1">
              <a:schemeClr val="dk1"/>
            </a:effectRef>
            <a:fontRef idx="minor">
              <a:schemeClr val="dk1">
                <a:hueOff val="0"/>
                <a:satOff val="0"/>
                <a:lumOff val="0"/>
                <a:alphaOff val="0"/>
              </a:schemeClr>
            </a:fontRef>
          </p:style>
        </p:sp>
        <p:sp>
          <p:nvSpPr>
            <p:cNvPr id="59" name="Oval 4"/>
            <p:cNvSpPr/>
            <p:nvPr/>
          </p:nvSpPr>
          <p:spPr>
            <a:xfrm>
              <a:off x="2659341" y="121693"/>
              <a:ext cx="1080259" cy="897938"/>
            </a:xfrm>
            <a:prstGeom prst="rect">
              <a:avLst/>
            </a:prstGeom>
          </p:spPr>
          <p:style>
            <a:lnRef idx="0">
              <a:scrgbClr r="0" g="0" b="0"/>
            </a:lnRef>
            <a:fillRef idx="0">
              <a:scrgbClr r="0" g="0" b="0"/>
            </a:fillRef>
            <a:effectRef idx="0">
              <a:scrgbClr r="0" g="0" b="0"/>
            </a:effectRef>
            <a:fontRef idx="minor">
              <a:schemeClr val="dk1">
                <a:hueOff val="0"/>
                <a:satOff val="0"/>
                <a:lumOff val="0"/>
                <a:alphaOff val="0"/>
              </a:schemeClr>
            </a:fontRef>
          </p:style>
          <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dirty="0" smtClean="0"/>
                <a:t>Scavenger Hunt</a:t>
              </a:r>
              <a:endParaRPr lang="en-US" sz="1600" kern="1200" dirty="0"/>
            </a:p>
          </p:txBody>
        </p:sp>
      </p:grpSp>
      <p:grpSp>
        <p:nvGrpSpPr>
          <p:cNvPr id="60" name="Group 59"/>
          <p:cNvGrpSpPr/>
          <p:nvPr/>
        </p:nvGrpSpPr>
        <p:grpSpPr>
          <a:xfrm>
            <a:off x="2206083" y="2438400"/>
            <a:ext cx="1527717" cy="1143000"/>
            <a:chOff x="2435612" y="-64276"/>
            <a:chExt cx="1527717" cy="1269876"/>
          </a:xfrm>
        </p:grpSpPr>
        <p:sp>
          <p:nvSpPr>
            <p:cNvPr id="61" name="Oval 60"/>
            <p:cNvSpPr/>
            <p:nvPr/>
          </p:nvSpPr>
          <p:spPr>
            <a:xfrm>
              <a:off x="2435612" y="-64276"/>
              <a:ext cx="1527717" cy="1269876"/>
            </a:xfrm>
            <a:prstGeom prst="ellipse">
              <a:avLst/>
            </a:prstGeom>
          </p:spPr>
          <p:style>
            <a:lnRef idx="1">
              <a:schemeClr val="dk1"/>
            </a:lnRef>
            <a:fillRef idx="2">
              <a:schemeClr val="dk1"/>
            </a:fillRef>
            <a:effectRef idx="1">
              <a:schemeClr val="dk1"/>
            </a:effectRef>
            <a:fontRef idx="minor">
              <a:schemeClr val="dk1">
                <a:hueOff val="0"/>
                <a:satOff val="0"/>
                <a:lumOff val="0"/>
                <a:alphaOff val="0"/>
              </a:schemeClr>
            </a:fontRef>
          </p:style>
        </p:sp>
        <p:sp>
          <p:nvSpPr>
            <p:cNvPr id="62" name="Oval 4"/>
            <p:cNvSpPr/>
            <p:nvPr/>
          </p:nvSpPr>
          <p:spPr>
            <a:xfrm>
              <a:off x="2659341" y="121693"/>
              <a:ext cx="1080259" cy="897938"/>
            </a:xfrm>
            <a:prstGeom prst="rect">
              <a:avLst/>
            </a:prstGeom>
          </p:spPr>
          <p:style>
            <a:lnRef idx="0">
              <a:scrgbClr r="0" g="0" b="0"/>
            </a:lnRef>
            <a:fillRef idx="0">
              <a:scrgbClr r="0" g="0" b="0"/>
            </a:fillRef>
            <a:effectRef idx="0">
              <a:scrgbClr r="0" g="0" b="0"/>
            </a:effectRef>
            <a:fontRef idx="minor">
              <a:schemeClr val="dk1">
                <a:hueOff val="0"/>
                <a:satOff val="0"/>
                <a:lumOff val="0"/>
                <a:alphaOff val="0"/>
              </a:schemeClr>
            </a:fontRef>
          </p:style>
          <p:txBody>
            <a:bodyPr spcFirstLastPara="0" vert="horz" wrap="square" lIns="20320" tIns="20320" rIns="20320" bIns="20320" numCol="1" spcCol="1270" anchor="ctr" anchorCtr="0">
              <a:noAutofit/>
            </a:bodyPr>
            <a:lstStyle/>
            <a:p>
              <a:pPr lvl="0" algn="ctr" defTabSz="711200">
                <a:lnSpc>
                  <a:spcPct val="90000"/>
                </a:lnSpc>
                <a:spcBef>
                  <a:spcPct val="0"/>
                </a:spcBef>
                <a:spcAft>
                  <a:spcPct val="35000"/>
                </a:spcAft>
              </a:pPr>
              <a:r>
                <a:rPr lang="en-US" sz="1600" dirty="0" smtClean="0"/>
                <a:t>Bagged Lunch Provided</a:t>
              </a:r>
              <a:endParaRPr lang="en-US" sz="1600" kern="1200" dirty="0"/>
            </a:p>
          </p:txBody>
        </p:sp>
      </p:grpSp>
      <p:sp>
        <p:nvSpPr>
          <p:cNvPr id="33" name="Slide Number Placeholder 32"/>
          <p:cNvSpPr>
            <a:spLocks noGrp="1"/>
          </p:cNvSpPr>
          <p:nvPr>
            <p:ph type="sldNum" sz="quarter" idx="12"/>
          </p:nvPr>
        </p:nvSpPr>
        <p:spPr/>
        <p:txBody>
          <a:bodyPr/>
          <a:lstStyle/>
          <a:p>
            <a:pPr>
              <a:defRPr/>
            </a:pPr>
            <a:fld id="{2CC57E17-E4EB-4F52-9365-D42702EA3465}" type="slidenum">
              <a:rPr lang="en-US" smtClean="0"/>
              <a:pPr>
                <a:defRPr/>
              </a:pPr>
              <a:t>29</a:t>
            </a:fld>
            <a:endParaRPr lang="en-US"/>
          </a:p>
        </p:txBody>
      </p:sp>
    </p:spTree>
    <p:custDataLst>
      <p:tags r:id="rId1"/>
    </p:custDataLst>
    <p:extLst>
      <p:ext uri="{BB962C8B-B14F-4D97-AF65-F5344CB8AC3E}">
        <p14:creationId xmlns:p14="http://schemas.microsoft.com/office/powerpoint/2010/main" val="1342238619"/>
      </p:ext>
    </p:extLst>
  </p:cSld>
  <p:clrMapOvr>
    <a:masterClrMapping/>
  </p:clrMapOvr>
  <p:transition spd="slow" advTm="62186"/>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00B0F0"/>
        </a:solidFill>
        <a:effectLst/>
      </p:bgPr>
    </p:bg>
    <p:spTree>
      <p:nvGrpSpPr>
        <p:cNvPr id="1" name=""/>
        <p:cNvGrpSpPr/>
        <p:nvPr/>
      </p:nvGrpSpPr>
      <p:grpSpPr>
        <a:xfrm>
          <a:off x="0" y="0"/>
          <a:ext cx="0" cy="0"/>
          <a:chOff x="0" y="0"/>
          <a:chExt cx="0" cy="0"/>
        </a:xfrm>
      </p:grpSpPr>
      <p:sp>
        <p:nvSpPr>
          <p:cNvPr id="19" name="Rectangle 18"/>
          <p:cNvSpPr/>
          <p:nvPr/>
        </p:nvSpPr>
        <p:spPr>
          <a:xfrm>
            <a:off x="381000" y="457200"/>
            <a:ext cx="8458200" cy="2590800"/>
          </a:xfrm>
          <a:prstGeom prst="rect">
            <a:avLst/>
          </a:prstGeom>
          <a:solidFill>
            <a:schemeClr val="bg1">
              <a:lumMod val="75000"/>
              <a:alpha val="9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Content Placeholder 12"/>
          <p:cNvSpPr>
            <a:spLocks noGrp="1"/>
          </p:cNvSpPr>
          <p:nvPr>
            <p:ph idx="1"/>
          </p:nvPr>
        </p:nvSpPr>
        <p:spPr>
          <a:xfrm>
            <a:off x="381000" y="76200"/>
            <a:ext cx="8610600" cy="6553200"/>
          </a:xfrm>
        </p:spPr>
        <p:txBody>
          <a:bodyPr>
            <a:normAutofit/>
          </a:bodyPr>
          <a:lstStyle/>
          <a:p>
            <a:pPr indent="0" algn="ctr">
              <a:buFont typeface="Arial" charset="0"/>
              <a:buNone/>
              <a:defRPr/>
            </a:pPr>
            <a:endParaRPr lang="en-US" sz="2200" b="1" dirty="0" smtClean="0"/>
          </a:p>
          <a:p>
            <a:pPr marL="0" indent="0">
              <a:buFont typeface="Arial" charset="0"/>
              <a:buNone/>
              <a:defRPr/>
            </a:pPr>
            <a:r>
              <a:rPr lang="en-US" sz="2600" b="1" dirty="0" smtClean="0"/>
              <a:t>     Kenya tucked the letter from her brother Josh into a large folder, where she kept all of their </a:t>
            </a:r>
            <a:r>
              <a:rPr lang="en-US" sz="2600" b="1" u="sng" dirty="0" smtClean="0"/>
              <a:t>correspondence</a:t>
            </a:r>
            <a:r>
              <a:rPr lang="en-US" sz="2600" b="1" dirty="0" smtClean="0"/>
              <a:t>. She took out the birthday card and the two postcards he had sent while he was at college. Kenya enjoyed having all of the mail from her big brother in one place so that she could keep it safe. </a:t>
            </a:r>
          </a:p>
          <a:p>
            <a:pPr marL="0" indent="0">
              <a:buFont typeface="Arial" charset="0"/>
              <a:buNone/>
              <a:defRPr/>
            </a:pPr>
            <a:endParaRPr lang="en-US" sz="1200" b="1" dirty="0" smtClean="0"/>
          </a:p>
          <a:p>
            <a:pPr>
              <a:buFont typeface="Arial" charset="0"/>
              <a:buNone/>
              <a:defRPr/>
            </a:pPr>
            <a:r>
              <a:rPr lang="en-US" sz="3000" b="1" dirty="0" smtClean="0"/>
              <a:t>   </a:t>
            </a:r>
            <a:r>
              <a:rPr lang="en-US" sz="3000" b="1" dirty="0" smtClean="0">
                <a:latin typeface="Vijaya"/>
                <a:cs typeface="Vijaya"/>
              </a:rPr>
              <a:t>2</a:t>
            </a:r>
            <a:r>
              <a:rPr lang="en-US" sz="3000" b="1" dirty="0" smtClean="0"/>
              <a:t> Which words or phrases best help the reader determine the meaning of </a:t>
            </a:r>
            <a:r>
              <a:rPr lang="en-US" sz="3000" b="1" u="sng" dirty="0" smtClean="0"/>
              <a:t>correspondence</a:t>
            </a:r>
            <a:r>
              <a:rPr lang="en-US" sz="3000" b="1" dirty="0" smtClean="0"/>
              <a:t> in this paragraph?	</a:t>
            </a:r>
          </a:p>
          <a:p>
            <a:pPr>
              <a:buFont typeface="Arial" charset="0"/>
              <a:buNone/>
              <a:defRPr/>
            </a:pPr>
            <a:r>
              <a:rPr lang="en-US" sz="2600" b="1" dirty="0" smtClean="0"/>
              <a:t>	</a:t>
            </a:r>
          </a:p>
          <a:p>
            <a:pPr>
              <a:buFont typeface="Arial" charset="0"/>
              <a:buNone/>
              <a:defRPr/>
            </a:pPr>
            <a:r>
              <a:rPr lang="en-US" sz="2600" b="1" dirty="0" smtClean="0"/>
              <a:t>	</a:t>
            </a:r>
            <a:r>
              <a:rPr lang="en-US" sz="2800" b="1" dirty="0" smtClean="0"/>
              <a:t>tucked      	letter	     where she kept </a:t>
            </a:r>
            <a:r>
              <a:rPr lang="en-US" sz="2800" b="1" dirty="0"/>
              <a:t> </a:t>
            </a:r>
            <a:r>
              <a:rPr lang="en-US" sz="2800" b="1" dirty="0" smtClean="0"/>
              <a:t>   two postcards college	enjoyed    all of the mail     in one place</a:t>
            </a:r>
          </a:p>
          <a:p>
            <a:pPr>
              <a:buFont typeface="Arial" charset="0"/>
              <a:buNone/>
              <a:defRPr/>
            </a:pPr>
            <a:endParaRPr lang="en-US" sz="2400" b="1" dirty="0" smtClean="0">
              <a:solidFill>
                <a:srgbClr val="002060"/>
              </a:solidFill>
              <a:latin typeface="+mj-lt"/>
            </a:endParaRPr>
          </a:p>
        </p:txBody>
      </p:sp>
      <p:sp>
        <p:nvSpPr>
          <p:cNvPr id="5124"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5125"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5126" name="Rectangle 8"/>
          <p:cNvSpPr>
            <a:spLocks noChangeArrowheads="1"/>
          </p:cNvSpPr>
          <p:nvPr/>
        </p:nvSpPr>
        <p:spPr bwMode="auto">
          <a:xfrm>
            <a:off x="0" y="805934"/>
            <a:ext cx="9144000"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5127"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182563"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2" name="Slide Number Placeholder 1"/>
          <p:cNvSpPr>
            <a:spLocks noGrp="1"/>
          </p:cNvSpPr>
          <p:nvPr>
            <p:ph type="sldNum" sz="quarter" idx="12"/>
          </p:nvPr>
        </p:nvSpPr>
        <p:spPr/>
        <p:txBody>
          <a:bodyPr/>
          <a:lstStyle/>
          <a:p>
            <a:fld id="{334EB230-8711-426F-A49E-FBD35DDB987A}" type="slidenum">
              <a:rPr lang="en-US" smtClean="0"/>
              <a:t>3</a:t>
            </a:fld>
            <a:endParaRPr lang="en-US"/>
          </a:p>
        </p:txBody>
      </p:sp>
    </p:spTree>
    <p:custDataLst>
      <p:tags r:id="rId1"/>
    </p:custDataLst>
    <p:extLst>
      <p:ext uri="{BB962C8B-B14F-4D97-AF65-F5344CB8AC3E}">
        <p14:creationId xmlns:p14="http://schemas.microsoft.com/office/powerpoint/2010/main" val="3068863366"/>
      </p:ext>
    </p:extLst>
  </p:cSld>
  <p:clrMapOvr>
    <a:masterClrMapping/>
  </p:clrMapOvr>
  <p:transition spd="slow" advTm="109404"/>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Content Placeholder 12"/>
          <p:cNvSpPr>
            <a:spLocks noGrp="1"/>
          </p:cNvSpPr>
          <p:nvPr>
            <p:ph idx="1"/>
          </p:nvPr>
        </p:nvSpPr>
        <p:spPr>
          <a:xfrm>
            <a:off x="457200" y="2484438"/>
            <a:ext cx="8229600" cy="4525962"/>
          </a:xfrm>
        </p:spPr>
        <p:txBody>
          <a:bodyPr/>
          <a:lstStyle/>
          <a:p>
            <a:pPr marL="0">
              <a:spcBef>
                <a:spcPts val="0"/>
              </a:spcBef>
              <a:buFont typeface="Arial" charset="0"/>
              <a:buNone/>
              <a:defRPr/>
            </a:pPr>
            <a:endParaRPr lang="en-US" sz="2400" b="1" dirty="0" smtClean="0"/>
          </a:p>
          <a:p>
            <a:pPr marL="0">
              <a:spcBef>
                <a:spcPts val="0"/>
              </a:spcBef>
              <a:buFont typeface="Arial" charset="0"/>
              <a:buNone/>
              <a:defRPr/>
            </a:pPr>
            <a:r>
              <a:rPr lang="en-US" sz="2400" b="1" dirty="0" smtClean="0"/>
              <a:t>Complete this web.</a:t>
            </a:r>
          </a:p>
          <a:p>
            <a:pPr marL="0" lvl="0">
              <a:spcBef>
                <a:spcPts val="0"/>
              </a:spcBef>
              <a:buNone/>
              <a:defRPr/>
            </a:pPr>
            <a:endParaRPr lang="en-US" sz="2400" dirty="0" smtClean="0"/>
          </a:p>
          <a:p>
            <a:pPr marL="0">
              <a:spcBef>
                <a:spcPts val="0"/>
              </a:spcBef>
              <a:buFont typeface="Arial" charset="0"/>
              <a:buNone/>
              <a:defRPr/>
            </a:pPr>
            <a:endParaRPr lang="en-US" sz="2400" b="1" dirty="0" smtClean="0">
              <a:solidFill>
                <a:srgbClr val="0070C0"/>
              </a:solidFill>
              <a:latin typeface="+mj-lt"/>
            </a:endParaRPr>
          </a:p>
        </p:txBody>
      </p:sp>
      <p:sp>
        <p:nvSpPr>
          <p:cNvPr id="2150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0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10391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2286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50" name="Oval 49"/>
          <p:cNvSpPr/>
          <p:nvPr/>
        </p:nvSpPr>
        <p:spPr>
          <a:xfrm>
            <a:off x="304800" y="3733800"/>
            <a:ext cx="1600200" cy="1371600"/>
          </a:xfrm>
          <a:prstGeom prst="ellipse">
            <a:avLst/>
          </a:prstGeom>
        </p:spPr>
        <p:style>
          <a:lnRef idx="1">
            <a:schemeClr val="dk1"/>
          </a:lnRef>
          <a:fillRef idx="2">
            <a:schemeClr val="dk1"/>
          </a:fillRef>
          <a:effectRef idx="1">
            <a:schemeClr val="dk1"/>
          </a:effectRef>
          <a:fontRef idx="minor">
            <a:schemeClr val="dk1"/>
          </a:fontRef>
        </p:style>
        <p:txBody>
          <a:bodyPr lIns="0" tIns="0" rIns="0" bIns="0" rtlCol="0" anchor="ctr"/>
          <a:lstStyle/>
          <a:p>
            <a:pPr algn="ctr"/>
            <a:r>
              <a:rPr lang="en-US" sz="1600" b="1" dirty="0" smtClean="0"/>
              <a:t>A </a:t>
            </a:r>
            <a:r>
              <a:rPr lang="en-US" sz="1600" b="1" dirty="0" err="1" smtClean="0"/>
              <a:t>Troglobite’s</a:t>
            </a:r>
            <a:r>
              <a:rPr lang="en-US" sz="1600" b="1" dirty="0" smtClean="0"/>
              <a:t> Appearance</a:t>
            </a:r>
            <a:endParaRPr lang="en-US" sz="1600" b="1" dirty="0"/>
          </a:p>
        </p:txBody>
      </p:sp>
      <p:sp>
        <p:nvSpPr>
          <p:cNvPr id="55" name="Oval 54"/>
          <p:cNvSpPr/>
          <p:nvPr/>
        </p:nvSpPr>
        <p:spPr>
          <a:xfrm>
            <a:off x="1905000" y="3733800"/>
            <a:ext cx="1600200" cy="1371600"/>
          </a:xfrm>
          <a:prstGeom prst="ellipse">
            <a:avLst/>
          </a:prstGeom>
        </p:spPr>
        <p:style>
          <a:lnRef idx="1">
            <a:schemeClr val="dk1"/>
          </a:lnRef>
          <a:fillRef idx="2">
            <a:schemeClr val="dk1"/>
          </a:fillRef>
          <a:effectRef idx="1">
            <a:schemeClr val="dk1"/>
          </a:effectRef>
          <a:fontRef idx="minor">
            <a:schemeClr val="dk1"/>
          </a:fontRef>
        </p:style>
        <p:txBody>
          <a:bodyPr lIns="0" tIns="0" rIns="0" bIns="0" rtlCol="0" anchor="ctr" anchorCtr="0"/>
          <a:lstStyle/>
          <a:p>
            <a:pPr algn="ctr"/>
            <a:r>
              <a:rPr lang="en-US" sz="1600" b="1" dirty="0" smtClean="0"/>
              <a:t>How to Live in a Dark Cave</a:t>
            </a:r>
            <a:endParaRPr lang="en-US" sz="1600" b="1" dirty="0"/>
          </a:p>
        </p:txBody>
      </p:sp>
      <p:sp>
        <p:nvSpPr>
          <p:cNvPr id="56" name="Oval 55"/>
          <p:cNvSpPr/>
          <p:nvPr/>
        </p:nvSpPr>
        <p:spPr>
          <a:xfrm>
            <a:off x="304800" y="5257800"/>
            <a:ext cx="1600200" cy="1371600"/>
          </a:xfrm>
          <a:prstGeom prst="ellipse">
            <a:avLst/>
          </a:prstGeom>
        </p:spPr>
        <p:style>
          <a:lnRef idx="1">
            <a:schemeClr val="dk1"/>
          </a:lnRef>
          <a:fillRef idx="2">
            <a:schemeClr val="dk1"/>
          </a:fillRef>
          <a:effectRef idx="1">
            <a:schemeClr val="dk1"/>
          </a:effectRef>
          <a:fontRef idx="minor">
            <a:schemeClr val="dk1"/>
          </a:fontRef>
        </p:style>
        <p:txBody>
          <a:bodyPr wrap="square" lIns="0" tIns="0" rIns="0" bIns="0" rtlCol="0" anchor="ctr"/>
          <a:lstStyle/>
          <a:p>
            <a:pPr algn="ctr"/>
            <a:r>
              <a:rPr lang="en-US" sz="1600" b="1" dirty="0" smtClean="0"/>
              <a:t>How Creatures Adapt to Cave Life</a:t>
            </a:r>
            <a:endParaRPr lang="en-US" sz="1600" b="1" dirty="0"/>
          </a:p>
        </p:txBody>
      </p:sp>
      <p:sp>
        <p:nvSpPr>
          <p:cNvPr id="57" name="Oval 56"/>
          <p:cNvSpPr/>
          <p:nvPr/>
        </p:nvSpPr>
        <p:spPr>
          <a:xfrm>
            <a:off x="1905000" y="5257800"/>
            <a:ext cx="1600200" cy="1371600"/>
          </a:xfrm>
          <a:prstGeom prst="ellipse">
            <a:avLst/>
          </a:prstGeom>
        </p:spPr>
        <p:style>
          <a:lnRef idx="1">
            <a:schemeClr val="dk1"/>
          </a:lnRef>
          <a:fillRef idx="2">
            <a:schemeClr val="dk1"/>
          </a:fillRef>
          <a:effectRef idx="1">
            <a:schemeClr val="dk1"/>
          </a:effectRef>
          <a:fontRef idx="minor">
            <a:schemeClr val="dk1"/>
          </a:fontRef>
        </p:style>
        <p:txBody>
          <a:bodyPr lIns="0" tIns="0" rIns="0" bIns="0" rtlCol="0" anchor="ctr"/>
          <a:lstStyle/>
          <a:p>
            <a:pPr algn="ctr"/>
            <a:r>
              <a:rPr lang="en-US" sz="1600" b="1" dirty="0" smtClean="0"/>
              <a:t>The </a:t>
            </a:r>
            <a:r>
              <a:rPr lang="en-US" sz="1600" b="1" dirty="0" err="1" smtClean="0"/>
              <a:t>Olm’s</a:t>
            </a:r>
            <a:r>
              <a:rPr lang="en-US" sz="1600" b="1" dirty="0" smtClean="0"/>
              <a:t> Features</a:t>
            </a:r>
          </a:p>
        </p:txBody>
      </p:sp>
      <p:graphicFrame>
        <p:nvGraphicFramePr>
          <p:cNvPr id="25" name="Diagram 24"/>
          <p:cNvGraphicFramePr/>
          <p:nvPr>
            <p:extLst>
              <p:ext uri="{D42A27DB-BD31-4B8C-83A1-F6EECF244321}">
                <p14:modId xmlns:p14="http://schemas.microsoft.com/office/powerpoint/2010/main" val="4155666360"/>
              </p:ext>
            </p:extLst>
          </p:nvPr>
        </p:nvGraphicFramePr>
        <p:xfrm>
          <a:off x="2923309" y="2667000"/>
          <a:ext cx="6096000" cy="4064000"/>
        </p:xfrm>
        <a:graphic>
          <a:graphicData uri="http://schemas.openxmlformats.org/drawingml/2006/diagram">
            <dgm:relIds xmlns:dgm="http://schemas.openxmlformats.org/drawingml/2006/diagram" xmlns:r="http://schemas.openxmlformats.org/officeDocument/2006/relationships" r:dm="rId4" r:lo="rId5" r:qs="rId6" r:cs="rId7"/>
          </a:graphicData>
        </a:graphic>
      </p:graphicFrame>
      <p:sp>
        <p:nvSpPr>
          <p:cNvPr id="21" name="Content Placeholder 12"/>
          <p:cNvSpPr txBox="1">
            <a:spLocks/>
          </p:cNvSpPr>
          <p:nvPr/>
        </p:nvSpPr>
        <p:spPr>
          <a:xfrm>
            <a:off x="228600" y="-38100"/>
            <a:ext cx="8915400" cy="2705100"/>
          </a:xfrm>
          <a:prstGeom prst="rect">
            <a:avLst/>
          </a:prstGeom>
        </p:spPr>
        <p:txBody>
          <a:bodyPr vert="horz" lIns="91440" tIns="45720" rIns="91440" bIns="45720" rtlCol="0">
            <a:normAutofit fontScale="92500" lnSpcReduction="2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182880" indent="0">
              <a:buFont typeface="Arial" panose="020B0604020202020204" pitchFamily="34" charset="0"/>
              <a:buNone/>
            </a:pPr>
            <a:endParaRPr lang="en-US" sz="2000" dirty="0" smtClean="0"/>
          </a:p>
          <a:p>
            <a:pPr marL="182880" indent="0">
              <a:buFont typeface="Arial" panose="020B0604020202020204" pitchFamily="34" charset="0"/>
              <a:buNone/>
            </a:pPr>
            <a:r>
              <a:rPr lang="en-US" sz="2100" b="1" dirty="0" smtClean="0"/>
              <a:t>     Did you know that scientists have a special name for creatures that live deep in caves? Named “</a:t>
            </a:r>
            <a:r>
              <a:rPr lang="en-US" sz="2100" b="1" dirty="0" err="1" smtClean="0"/>
              <a:t>troglobites</a:t>
            </a:r>
            <a:r>
              <a:rPr lang="en-US" sz="2100" b="1" dirty="0" smtClean="0"/>
              <a:t>,” these creatures are very unique and very rare. One example of a </a:t>
            </a:r>
            <a:r>
              <a:rPr lang="en-US" sz="2100" b="1" dirty="0" err="1" smtClean="0"/>
              <a:t>troglobite</a:t>
            </a:r>
            <a:r>
              <a:rPr lang="en-US" sz="2100" b="1" dirty="0" smtClean="0"/>
              <a:t> is the </a:t>
            </a:r>
            <a:r>
              <a:rPr lang="en-US" sz="2100" b="1" dirty="0" err="1" smtClean="0"/>
              <a:t>olm</a:t>
            </a:r>
            <a:r>
              <a:rPr lang="en-US" sz="2100" b="1" dirty="0" smtClean="0"/>
              <a:t>. The </a:t>
            </a:r>
            <a:r>
              <a:rPr lang="en-US" sz="2100" b="1" dirty="0" err="1" smtClean="0"/>
              <a:t>olm</a:t>
            </a:r>
            <a:r>
              <a:rPr lang="en-US" sz="2100" b="1" dirty="0" smtClean="0"/>
              <a:t> is also classified as an amphibian. The </a:t>
            </a:r>
            <a:r>
              <a:rPr lang="en-US" sz="2100" b="1" dirty="0" err="1" smtClean="0"/>
              <a:t>olm</a:t>
            </a:r>
            <a:r>
              <a:rPr lang="en-US" sz="2100" b="1" dirty="0" smtClean="0"/>
              <a:t> resembles a dragon from storybooks, but it is small--less than one foot long--and completely white. The </a:t>
            </a:r>
            <a:r>
              <a:rPr lang="en-US" sz="2100" b="1" dirty="0" err="1" smtClean="0"/>
              <a:t>olm</a:t>
            </a:r>
            <a:r>
              <a:rPr lang="en-US" sz="2100" b="1" dirty="0" smtClean="0"/>
              <a:t> has a long, slender head and small limbs. It eats other cave-dwelling creatures such as tiny snails, which it swallows whole! There is something else that makes the </a:t>
            </a:r>
            <a:r>
              <a:rPr lang="en-US" sz="2100" b="1" dirty="0" err="1" smtClean="0"/>
              <a:t>olm</a:t>
            </a:r>
            <a:r>
              <a:rPr lang="en-US" sz="2100" b="1" dirty="0" smtClean="0"/>
              <a:t> an interesting creature. Because the </a:t>
            </a:r>
            <a:r>
              <a:rPr lang="en-US" sz="2100" b="1" dirty="0" err="1" smtClean="0"/>
              <a:t>olm</a:t>
            </a:r>
            <a:r>
              <a:rPr lang="en-US" sz="2100" b="1" dirty="0" smtClean="0"/>
              <a:t> lives deep in dark caves, it does not necessarily need eyes to see. Even though the </a:t>
            </a:r>
            <a:r>
              <a:rPr lang="en-US" sz="2100" b="1" dirty="0" err="1" smtClean="0"/>
              <a:t>olm’s</a:t>
            </a:r>
            <a:r>
              <a:rPr lang="en-US" sz="2100" b="1" dirty="0" smtClean="0"/>
              <a:t> eyes are underdeveloped, its other senses are very strong; therefore, the unique </a:t>
            </a:r>
            <a:r>
              <a:rPr lang="en-US" sz="2100" b="1" dirty="0" err="1" smtClean="0"/>
              <a:t>olm</a:t>
            </a:r>
            <a:r>
              <a:rPr lang="en-US" sz="2100" b="1" dirty="0" smtClean="0"/>
              <a:t> uses its senses of hearing and smell to “see” the world around it.</a:t>
            </a:r>
          </a:p>
          <a:p>
            <a:pPr marL="182880" indent="0">
              <a:buFont typeface="Arial" panose="020B0604020202020204" pitchFamily="34" charset="0"/>
              <a:buNone/>
            </a:pPr>
            <a:endParaRPr lang="en-US" sz="2000" b="1" dirty="0" smtClean="0"/>
          </a:p>
          <a:p>
            <a:pPr marL="182880" indent="0">
              <a:buFont typeface="Arial" panose="020B0604020202020204" pitchFamily="34" charset="0"/>
              <a:buNone/>
            </a:pPr>
            <a:endParaRPr lang="en-US" sz="2000" b="1" dirty="0" smtClean="0"/>
          </a:p>
          <a:p>
            <a:pPr marL="182880" indent="0">
              <a:buFont typeface="Arial" panose="020B0604020202020204" pitchFamily="34" charset="0"/>
              <a:buNone/>
            </a:pPr>
            <a:endParaRPr lang="en-US" altLang="en-US" sz="1900" b="1" dirty="0" smtClean="0">
              <a:solidFill>
                <a:srgbClr val="0070C0"/>
              </a:solidFill>
            </a:endParaRPr>
          </a:p>
        </p:txBody>
      </p:sp>
      <p:sp>
        <p:nvSpPr>
          <p:cNvPr id="22" name="Rectangle 21"/>
          <p:cNvSpPr/>
          <p:nvPr/>
        </p:nvSpPr>
        <p:spPr>
          <a:xfrm>
            <a:off x="381000" y="228600"/>
            <a:ext cx="8610600" cy="2428009"/>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Slide Number Placeholder 1"/>
          <p:cNvSpPr>
            <a:spLocks noGrp="1"/>
          </p:cNvSpPr>
          <p:nvPr>
            <p:ph type="sldNum" sz="quarter" idx="12"/>
          </p:nvPr>
        </p:nvSpPr>
        <p:spPr/>
        <p:txBody>
          <a:bodyPr/>
          <a:lstStyle/>
          <a:p>
            <a:fld id="{334EB230-8711-426F-A49E-FBD35DDB987A}" type="slidenum">
              <a:rPr lang="en-US" smtClean="0"/>
              <a:t>30</a:t>
            </a:fld>
            <a:endParaRPr lang="en-US"/>
          </a:p>
        </p:txBody>
      </p:sp>
    </p:spTree>
    <p:custDataLst>
      <p:tags r:id="rId1"/>
    </p:custDataLst>
    <p:extLst>
      <p:ext uri="{BB962C8B-B14F-4D97-AF65-F5344CB8AC3E}">
        <p14:creationId xmlns:p14="http://schemas.microsoft.com/office/powerpoint/2010/main" val="2755370989"/>
      </p:ext>
    </p:extLst>
  </p:cSld>
  <p:clrMapOvr>
    <a:masterClrMapping/>
  </p:clrMapOvr>
  <p:transition spd="slow" advTm="45464"/>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ight Arrow 22"/>
          <p:cNvSpPr/>
          <p:nvPr/>
        </p:nvSpPr>
        <p:spPr>
          <a:xfrm rot="2372288">
            <a:off x="6384671" y="4777829"/>
            <a:ext cx="721674" cy="208710"/>
          </a:xfrm>
          <a:prstGeom prst="rightArrow">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
        <p:nvSpPr>
          <p:cNvPr id="13" name="Content Placeholder 12"/>
          <p:cNvSpPr>
            <a:spLocks noGrp="1"/>
          </p:cNvSpPr>
          <p:nvPr>
            <p:ph idx="1"/>
          </p:nvPr>
        </p:nvSpPr>
        <p:spPr>
          <a:xfrm>
            <a:off x="457200" y="1371600"/>
            <a:ext cx="8686800" cy="4572000"/>
          </a:xfrm>
        </p:spPr>
        <p:txBody>
          <a:bodyPr/>
          <a:lstStyle/>
          <a:p>
            <a:pPr marL="0">
              <a:spcBef>
                <a:spcPts val="0"/>
              </a:spcBef>
              <a:buFont typeface="Arial" charset="0"/>
              <a:buNone/>
              <a:defRPr/>
            </a:pPr>
            <a:endParaRPr lang="en-US" sz="2400" b="1" dirty="0" smtClean="0"/>
          </a:p>
          <a:p>
            <a:pPr marL="0">
              <a:spcBef>
                <a:spcPts val="0"/>
              </a:spcBef>
              <a:buFont typeface="Arial" charset="0"/>
              <a:buNone/>
              <a:defRPr/>
            </a:pPr>
            <a:r>
              <a:rPr lang="en-US" sz="2400" b="1" dirty="0" smtClean="0"/>
              <a:t>Complete this cause-and-effect chart.</a:t>
            </a:r>
          </a:p>
          <a:p>
            <a:pPr marL="0" lvl="0">
              <a:spcBef>
                <a:spcPts val="0"/>
              </a:spcBef>
              <a:buNone/>
              <a:defRPr/>
            </a:pPr>
            <a:endParaRPr lang="en-US" sz="2400" dirty="0" smtClean="0"/>
          </a:p>
          <a:p>
            <a:pPr marL="0">
              <a:spcBef>
                <a:spcPts val="0"/>
              </a:spcBef>
              <a:buFont typeface="Arial" charset="0"/>
              <a:buNone/>
              <a:defRPr/>
            </a:pPr>
            <a:endParaRPr lang="en-US" sz="2400" b="1" dirty="0" smtClean="0">
              <a:solidFill>
                <a:srgbClr val="0070C0"/>
              </a:solidFill>
              <a:latin typeface="+mj-lt"/>
            </a:endParaRPr>
          </a:p>
        </p:txBody>
      </p:sp>
      <p:sp>
        <p:nvSpPr>
          <p:cNvPr id="2150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0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43128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2286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44" name="Right Arrow 43"/>
          <p:cNvSpPr/>
          <p:nvPr/>
        </p:nvSpPr>
        <p:spPr>
          <a:xfrm rot="19467372">
            <a:off x="6241831" y="3390719"/>
            <a:ext cx="721674" cy="208710"/>
          </a:xfrm>
          <a:prstGeom prst="rightArrow">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
        <p:nvSpPr>
          <p:cNvPr id="36" name="Oval 35"/>
          <p:cNvSpPr/>
          <p:nvPr/>
        </p:nvSpPr>
        <p:spPr>
          <a:xfrm>
            <a:off x="4876800" y="3505200"/>
            <a:ext cx="1981200" cy="1524000"/>
          </a:xfrm>
          <a:prstGeom prst="ellipse">
            <a:avLst/>
          </a:prstGeom>
        </p:spPr>
        <p:style>
          <a:lnRef idx="2">
            <a:schemeClr val="dk1"/>
          </a:lnRef>
          <a:fillRef idx="1">
            <a:schemeClr val="lt1"/>
          </a:fillRef>
          <a:effectRef idx="0">
            <a:schemeClr val="dk1"/>
          </a:effectRef>
          <a:fontRef idx="minor">
            <a:schemeClr val="dk1"/>
          </a:fontRef>
        </p:style>
        <p:txBody>
          <a:bodyPr rtlCol="0" anchor="ctr"/>
          <a:lstStyle/>
          <a:p>
            <a:pPr algn="ctr"/>
            <a:endParaRPr lang="en-US" b="1" u="sng" dirty="0" smtClean="0"/>
          </a:p>
          <a:p>
            <a:pPr algn="ctr"/>
            <a:r>
              <a:rPr lang="en-US" b="1" u="sng" dirty="0" smtClean="0"/>
              <a:t>Cause:</a:t>
            </a:r>
            <a:r>
              <a:rPr lang="en-US" b="1" dirty="0" smtClean="0"/>
              <a:t> The </a:t>
            </a:r>
            <a:r>
              <a:rPr lang="en-US" b="1" dirty="0" err="1" smtClean="0"/>
              <a:t>olm</a:t>
            </a:r>
            <a:r>
              <a:rPr lang="en-US" b="1" dirty="0" smtClean="0"/>
              <a:t> lives only in dark caves.</a:t>
            </a:r>
            <a:endParaRPr lang="en-US" b="1" u="sng" dirty="0" smtClean="0"/>
          </a:p>
          <a:p>
            <a:pPr algn="ctr"/>
            <a:endParaRPr lang="en-US" sz="1600" b="1" dirty="0"/>
          </a:p>
        </p:txBody>
      </p:sp>
      <p:sp>
        <p:nvSpPr>
          <p:cNvPr id="22" name="Oval 21"/>
          <p:cNvSpPr/>
          <p:nvPr/>
        </p:nvSpPr>
        <p:spPr>
          <a:xfrm>
            <a:off x="6934200" y="4114800"/>
            <a:ext cx="1981200" cy="13716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u="sng" dirty="0" smtClean="0"/>
              <a:t>Effect:</a:t>
            </a:r>
          </a:p>
        </p:txBody>
      </p:sp>
      <p:sp>
        <p:nvSpPr>
          <p:cNvPr id="24" name="Oval 23"/>
          <p:cNvSpPr/>
          <p:nvPr/>
        </p:nvSpPr>
        <p:spPr>
          <a:xfrm>
            <a:off x="381000" y="4876800"/>
            <a:ext cx="2133600" cy="15240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t>The </a:t>
            </a:r>
            <a:r>
              <a:rPr lang="en-US" sz="1400" b="1" dirty="0" err="1" smtClean="0"/>
              <a:t>olm’s</a:t>
            </a:r>
            <a:r>
              <a:rPr lang="en-US" sz="1400" b="1" dirty="0" smtClean="0"/>
              <a:t> eyes are underdeveloped.</a:t>
            </a:r>
            <a:endParaRPr lang="en-US" sz="1400" b="1" dirty="0"/>
          </a:p>
        </p:txBody>
      </p:sp>
      <p:sp>
        <p:nvSpPr>
          <p:cNvPr id="25" name="Oval 24"/>
          <p:cNvSpPr/>
          <p:nvPr/>
        </p:nvSpPr>
        <p:spPr>
          <a:xfrm>
            <a:off x="2514600" y="4800600"/>
            <a:ext cx="2133600" cy="16002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t>The </a:t>
            </a:r>
            <a:r>
              <a:rPr lang="en-US" sz="1400" b="1" dirty="0" err="1" smtClean="0"/>
              <a:t>olm</a:t>
            </a:r>
            <a:r>
              <a:rPr lang="en-US" sz="1400" b="1" dirty="0" smtClean="0"/>
              <a:t> swallows tiny snails whole.</a:t>
            </a:r>
            <a:endParaRPr lang="en-US" sz="1400" b="1" dirty="0"/>
          </a:p>
        </p:txBody>
      </p:sp>
      <p:sp>
        <p:nvSpPr>
          <p:cNvPr id="26" name="Oval 25"/>
          <p:cNvSpPr/>
          <p:nvPr/>
        </p:nvSpPr>
        <p:spPr>
          <a:xfrm>
            <a:off x="2514600" y="3200400"/>
            <a:ext cx="2133600" cy="16002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t>The </a:t>
            </a:r>
            <a:r>
              <a:rPr lang="en-US" sz="1400" b="1" dirty="0" err="1" smtClean="0"/>
              <a:t>olm</a:t>
            </a:r>
            <a:r>
              <a:rPr lang="en-US" sz="1400" b="1" dirty="0" smtClean="0"/>
              <a:t> looks like a small white dragon.</a:t>
            </a:r>
            <a:endParaRPr lang="en-US" sz="1400" b="1" dirty="0"/>
          </a:p>
        </p:txBody>
      </p:sp>
      <p:sp>
        <p:nvSpPr>
          <p:cNvPr id="27" name="Oval 26"/>
          <p:cNvSpPr/>
          <p:nvPr/>
        </p:nvSpPr>
        <p:spPr>
          <a:xfrm>
            <a:off x="381000" y="3276600"/>
            <a:ext cx="2133600" cy="16002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t>The </a:t>
            </a:r>
            <a:r>
              <a:rPr lang="en-US" sz="1400" b="1" dirty="0" err="1" smtClean="0"/>
              <a:t>olm</a:t>
            </a:r>
            <a:r>
              <a:rPr lang="en-US" sz="1400" b="1" dirty="0" smtClean="0"/>
              <a:t> relies on its senses of hearing and smell.</a:t>
            </a:r>
            <a:endParaRPr lang="en-US" sz="1400" b="1" dirty="0"/>
          </a:p>
        </p:txBody>
      </p:sp>
      <p:sp>
        <p:nvSpPr>
          <p:cNvPr id="30" name="Oval 29"/>
          <p:cNvSpPr/>
          <p:nvPr/>
        </p:nvSpPr>
        <p:spPr>
          <a:xfrm>
            <a:off x="6858000" y="2514600"/>
            <a:ext cx="1981200" cy="13716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u="sng" dirty="0" smtClean="0"/>
              <a:t>Effect:</a:t>
            </a:r>
          </a:p>
        </p:txBody>
      </p:sp>
      <p:sp>
        <p:nvSpPr>
          <p:cNvPr id="31" name="Slide Number Placeholder 5"/>
          <p:cNvSpPr>
            <a:spLocks noGrp="1"/>
          </p:cNvSpPr>
          <p:nvPr>
            <p:ph type="sldNum" sz="quarter" idx="12"/>
          </p:nvPr>
        </p:nvSpPr>
        <p:spPr>
          <a:xfrm>
            <a:off x="533400" y="6419850"/>
            <a:ext cx="381000" cy="365125"/>
          </a:xfrm>
        </p:spPr>
        <p:txBody>
          <a:bodyPr/>
          <a:lstStyle/>
          <a:p>
            <a:pPr>
              <a:defRPr/>
            </a:pPr>
            <a:fld id="{E70575C0-D166-4C62-95AB-30299E73D2A5}" type="slidenum">
              <a:rPr lang="en-US" smtClean="0"/>
              <a:pPr>
                <a:defRPr/>
              </a:pPr>
              <a:t>31</a:t>
            </a:fld>
            <a:endParaRPr lang="en-US"/>
          </a:p>
        </p:txBody>
      </p:sp>
    </p:spTree>
    <p:custDataLst>
      <p:tags r:id="rId1"/>
    </p:custDataLst>
    <p:extLst>
      <p:ext uri="{BB962C8B-B14F-4D97-AF65-F5344CB8AC3E}">
        <p14:creationId xmlns:p14="http://schemas.microsoft.com/office/powerpoint/2010/main" val="891489324"/>
      </p:ext>
    </p:extLst>
  </p:cSld>
  <p:clrMapOvr>
    <a:masterClrMapping/>
  </p:clrMapOvr>
  <p:transition spd="slow" advTm="26673"/>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Content Placeholder 12"/>
          <p:cNvSpPr>
            <a:spLocks noGrp="1"/>
          </p:cNvSpPr>
          <p:nvPr>
            <p:ph idx="1"/>
          </p:nvPr>
        </p:nvSpPr>
        <p:spPr>
          <a:xfrm>
            <a:off x="533400" y="152400"/>
            <a:ext cx="8153400" cy="6324600"/>
          </a:xfrm>
        </p:spPr>
        <p:txBody>
          <a:bodyPr>
            <a:normAutofit fontScale="70000" lnSpcReduction="20000"/>
          </a:bodyPr>
          <a:lstStyle/>
          <a:p>
            <a:pPr marL="182880" indent="0">
              <a:buNone/>
            </a:pPr>
            <a:endParaRPr lang="en-US" sz="1800" b="1" dirty="0" smtClean="0"/>
          </a:p>
          <a:p>
            <a:pPr marL="182880" indent="0">
              <a:lnSpc>
                <a:spcPct val="150000"/>
              </a:lnSpc>
              <a:buNone/>
            </a:pPr>
            <a:r>
              <a:rPr lang="en-US" sz="1600" b="1" dirty="0" smtClean="0"/>
              <a:t>from </a:t>
            </a:r>
            <a:r>
              <a:rPr lang="en-US" sz="1600" b="1" i="1" dirty="0" smtClean="0"/>
              <a:t>Collecting Rocks</a:t>
            </a:r>
            <a:r>
              <a:rPr lang="en-US" sz="1600" b="1" dirty="0" smtClean="0"/>
              <a:t> by Rachel M. Barker</a:t>
            </a:r>
          </a:p>
          <a:p>
            <a:pPr marL="182880" indent="0" algn="ctr">
              <a:lnSpc>
                <a:spcPct val="150000"/>
              </a:lnSpc>
              <a:buNone/>
            </a:pPr>
            <a:endParaRPr lang="en-US" sz="2200" b="1" dirty="0" smtClean="0"/>
          </a:p>
          <a:p>
            <a:pPr marL="182880" indent="0">
              <a:buNone/>
            </a:pPr>
            <a:r>
              <a:rPr lang="en-US" sz="3100" b="1" dirty="0" smtClean="0"/>
              <a:t>Rocks are continually changing. Wind and water wear them down and carry bits of rock away; the tiny particles accumulate in a lake or ocean and harden into rock again. The oldest rock that has ever been found is more than 3.9 billion years old. The Earth itself is at least 4.5 billion years old, but rocks from the beginning of Earth’s history have changed so much from their original form that they have become new kinds of rock. By studying how rocks form and change, scientists have built a solid understanding of the Earth we live on and its long history.</a:t>
            </a:r>
            <a:endParaRPr lang="en-US" altLang="en-US" sz="3100" b="1" dirty="0" smtClean="0">
              <a:solidFill>
                <a:srgbClr val="0070C0"/>
              </a:solidFill>
            </a:endParaRPr>
          </a:p>
          <a:p>
            <a:pPr marL="182880" indent="0">
              <a:buNone/>
            </a:pPr>
            <a:endParaRPr lang="en-US" sz="2000" b="1" dirty="0" smtClean="0"/>
          </a:p>
          <a:p>
            <a:pPr marL="182880" indent="0">
              <a:buNone/>
            </a:pPr>
            <a:endParaRPr lang="en-US" altLang="en-US" sz="1800" b="1" dirty="0" smtClean="0">
              <a:solidFill>
                <a:srgbClr val="0070C0"/>
              </a:solidFill>
            </a:endParaRPr>
          </a:p>
          <a:p>
            <a:pPr marL="182880" indent="0">
              <a:buNone/>
            </a:pPr>
            <a:endParaRPr lang="en-US" altLang="en-US" sz="2100" b="1" dirty="0" smtClean="0"/>
          </a:p>
          <a:p>
            <a:pPr marL="182880" indent="0">
              <a:buNone/>
            </a:pPr>
            <a:r>
              <a:rPr lang="en-US" altLang="en-US" sz="4000" b="1" dirty="0" smtClean="0"/>
              <a:t>    Which is the best heading for this paragraph?</a:t>
            </a:r>
          </a:p>
          <a:p>
            <a:pPr marL="182880" indent="0">
              <a:lnSpc>
                <a:spcPct val="150000"/>
              </a:lnSpc>
              <a:buNone/>
            </a:pPr>
            <a:r>
              <a:rPr lang="en-US" altLang="en-US" sz="3100" b="1" dirty="0" smtClean="0"/>
              <a:t>Rocks Tell the Story of the Earth	  Types of Rocks that Change</a:t>
            </a:r>
          </a:p>
          <a:p>
            <a:pPr marL="182880" indent="0">
              <a:lnSpc>
                <a:spcPct val="150000"/>
              </a:lnSpc>
              <a:buNone/>
            </a:pPr>
            <a:r>
              <a:rPr lang="en-US" altLang="en-US" sz="3100" b="1" dirty="0" smtClean="0"/>
              <a:t>Tiny Particles Make the Earth 	     	       Identifying a Rock’s Age		  Why Scientists Study Earth’s Rocks</a:t>
            </a:r>
          </a:p>
        </p:txBody>
      </p:sp>
      <p:sp>
        <p:nvSpPr>
          <p:cNvPr id="17412"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7413"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7414"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17415"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2286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2286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2" name="Rectangle 11"/>
          <p:cNvSpPr/>
          <p:nvPr/>
        </p:nvSpPr>
        <p:spPr>
          <a:xfrm>
            <a:off x="533400" y="381000"/>
            <a:ext cx="8153400" cy="32766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ectangle 17"/>
          <p:cNvSpPr/>
          <p:nvPr/>
        </p:nvSpPr>
        <p:spPr>
          <a:xfrm>
            <a:off x="3086100" y="609600"/>
            <a:ext cx="2971800" cy="381000"/>
          </a:xfrm>
          <a:prstGeom prst="rect">
            <a:avLst/>
          </a:prstGeom>
          <a:solidFill>
            <a:schemeClr val="bg1">
              <a:lumMod val="85000"/>
            </a:schemeClr>
          </a:solidFill>
          <a:ln>
            <a:solidFill>
              <a:schemeClr val="bg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Slide Number Placeholder 18"/>
          <p:cNvSpPr>
            <a:spLocks noGrp="1"/>
          </p:cNvSpPr>
          <p:nvPr>
            <p:ph type="sldNum" sz="quarter" idx="12"/>
          </p:nvPr>
        </p:nvSpPr>
        <p:spPr/>
        <p:txBody>
          <a:bodyPr/>
          <a:lstStyle/>
          <a:p>
            <a:pPr>
              <a:defRPr/>
            </a:pPr>
            <a:fld id="{2CC57E17-E4EB-4F52-9365-D42702EA3465}" type="slidenum">
              <a:rPr lang="en-US" smtClean="0"/>
              <a:pPr>
                <a:defRPr/>
              </a:pPr>
              <a:t>32</a:t>
            </a:fld>
            <a:endParaRPr lang="en-US"/>
          </a:p>
        </p:txBody>
      </p:sp>
    </p:spTree>
    <p:custDataLst>
      <p:tags r:id="rId1"/>
    </p:custDataLst>
    <p:extLst>
      <p:ext uri="{BB962C8B-B14F-4D97-AF65-F5344CB8AC3E}">
        <p14:creationId xmlns:p14="http://schemas.microsoft.com/office/powerpoint/2010/main" val="3328977867"/>
      </p:ext>
    </p:extLst>
  </p:cSld>
  <p:clrMapOvr>
    <a:masterClrMapping/>
  </p:clrMapOvr>
  <p:transition spd="slow" advTm="24682"/>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Content Placeholder 12"/>
          <p:cNvSpPr>
            <a:spLocks noGrp="1"/>
          </p:cNvSpPr>
          <p:nvPr>
            <p:ph idx="1"/>
          </p:nvPr>
        </p:nvSpPr>
        <p:spPr>
          <a:xfrm>
            <a:off x="304800" y="2667000"/>
            <a:ext cx="8229600" cy="4525962"/>
          </a:xfrm>
        </p:spPr>
        <p:txBody>
          <a:bodyPr/>
          <a:lstStyle/>
          <a:p>
            <a:pPr marL="0">
              <a:spcBef>
                <a:spcPts val="0"/>
              </a:spcBef>
              <a:buFont typeface="Arial" charset="0"/>
              <a:buNone/>
              <a:defRPr/>
            </a:pPr>
            <a:endParaRPr lang="en-US" sz="2400" b="1" dirty="0" smtClean="0"/>
          </a:p>
          <a:p>
            <a:pPr marL="0">
              <a:spcBef>
                <a:spcPts val="0"/>
              </a:spcBef>
              <a:buFont typeface="Arial" charset="0"/>
              <a:buNone/>
              <a:defRPr/>
            </a:pPr>
            <a:endParaRPr lang="en-US" sz="2400" b="1" dirty="0" smtClean="0"/>
          </a:p>
          <a:p>
            <a:pPr marL="0">
              <a:spcBef>
                <a:spcPts val="0"/>
              </a:spcBef>
              <a:buFont typeface="Arial" charset="0"/>
              <a:buNone/>
              <a:defRPr/>
            </a:pPr>
            <a:r>
              <a:rPr lang="en-US" sz="2400" b="1" dirty="0" smtClean="0"/>
              <a:t>Complete this web.</a:t>
            </a:r>
          </a:p>
        </p:txBody>
      </p:sp>
      <p:sp>
        <p:nvSpPr>
          <p:cNvPr id="2150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1511" name="Rectangle 10"/>
          <p:cNvSpPr>
            <a:spLocks noChangeArrowheads="1"/>
          </p:cNvSpPr>
          <p:nvPr/>
        </p:nvSpPr>
        <p:spPr bwMode="auto">
          <a:xfrm>
            <a:off x="0" y="-152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1524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1524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graphicFrame>
        <p:nvGraphicFramePr>
          <p:cNvPr id="25" name="Diagram 24"/>
          <p:cNvGraphicFramePr/>
          <p:nvPr>
            <p:extLst>
              <p:ext uri="{D42A27DB-BD31-4B8C-83A1-F6EECF244321}">
                <p14:modId xmlns:p14="http://schemas.microsoft.com/office/powerpoint/2010/main" val="857930908"/>
              </p:ext>
            </p:extLst>
          </p:nvPr>
        </p:nvGraphicFramePr>
        <p:xfrm>
          <a:off x="3286991" y="2773218"/>
          <a:ext cx="6096000" cy="4064000"/>
        </p:xfrm>
        <a:graphic>
          <a:graphicData uri="http://schemas.openxmlformats.org/drawingml/2006/diagram">
            <dgm:relIds xmlns:dgm="http://schemas.openxmlformats.org/drawingml/2006/diagram" xmlns:r="http://schemas.openxmlformats.org/officeDocument/2006/relationships" r:dm="rId4" r:lo="rId5" r:qs="rId6" r:cs="rId7"/>
          </a:graphicData>
        </a:graphic>
      </p:graphicFrame>
      <p:sp>
        <p:nvSpPr>
          <p:cNvPr id="18" name="Oval 17"/>
          <p:cNvSpPr/>
          <p:nvPr/>
        </p:nvSpPr>
        <p:spPr>
          <a:xfrm>
            <a:off x="457200" y="3962400"/>
            <a:ext cx="1066800" cy="12954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solidFill>
                  <a:schemeClr val="tx1"/>
                </a:solidFill>
              </a:rPr>
              <a:t>On the book shelf</a:t>
            </a:r>
            <a:endParaRPr lang="en-US" sz="1400" b="1" dirty="0">
              <a:solidFill>
                <a:schemeClr val="tx1"/>
              </a:solidFill>
            </a:endParaRPr>
          </a:p>
        </p:txBody>
      </p:sp>
      <p:sp>
        <p:nvSpPr>
          <p:cNvPr id="19" name="Oval 18"/>
          <p:cNvSpPr/>
          <p:nvPr/>
        </p:nvSpPr>
        <p:spPr>
          <a:xfrm>
            <a:off x="457200" y="5334000"/>
            <a:ext cx="1066800" cy="12954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solidFill>
                  <a:schemeClr val="tx1"/>
                </a:solidFill>
              </a:rPr>
              <a:t>In the ruffle of a dress</a:t>
            </a:r>
            <a:endParaRPr lang="en-US" sz="1400" b="1" dirty="0">
              <a:solidFill>
                <a:schemeClr val="tx1"/>
              </a:solidFill>
            </a:endParaRPr>
          </a:p>
        </p:txBody>
      </p:sp>
      <p:sp>
        <p:nvSpPr>
          <p:cNvPr id="20" name="Oval 19"/>
          <p:cNvSpPr/>
          <p:nvPr/>
        </p:nvSpPr>
        <p:spPr>
          <a:xfrm>
            <a:off x="1600200" y="3962400"/>
            <a:ext cx="1066800" cy="12954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solidFill>
                  <a:schemeClr val="tx1"/>
                </a:solidFill>
              </a:rPr>
              <a:t>Over the floor</a:t>
            </a:r>
            <a:endParaRPr lang="en-US" sz="1400" b="1" dirty="0">
              <a:solidFill>
                <a:schemeClr val="tx1"/>
              </a:solidFill>
            </a:endParaRPr>
          </a:p>
        </p:txBody>
      </p:sp>
      <p:sp>
        <p:nvSpPr>
          <p:cNvPr id="21" name="Oval 20"/>
          <p:cNvSpPr/>
          <p:nvPr/>
        </p:nvSpPr>
        <p:spPr>
          <a:xfrm>
            <a:off x="1600200" y="5334000"/>
            <a:ext cx="1066800" cy="12954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solidFill>
                  <a:schemeClr val="tx1"/>
                </a:solidFill>
              </a:rPr>
              <a:t>Inside the wall</a:t>
            </a:r>
            <a:endParaRPr lang="en-US" sz="1400" b="1" dirty="0">
              <a:solidFill>
                <a:schemeClr val="tx1"/>
              </a:solidFill>
            </a:endParaRPr>
          </a:p>
        </p:txBody>
      </p:sp>
      <p:sp>
        <p:nvSpPr>
          <p:cNvPr id="22" name="Oval 21"/>
          <p:cNvSpPr/>
          <p:nvPr/>
        </p:nvSpPr>
        <p:spPr>
          <a:xfrm>
            <a:off x="2743200" y="3962400"/>
            <a:ext cx="1143000" cy="12954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400" b="1" dirty="0" smtClean="0">
                <a:solidFill>
                  <a:schemeClr val="tx1"/>
                </a:solidFill>
              </a:rPr>
              <a:t>In the garbage pail</a:t>
            </a:r>
            <a:endParaRPr lang="en-US" sz="1400" b="1" dirty="0">
              <a:solidFill>
                <a:schemeClr val="tx1"/>
              </a:solidFill>
            </a:endParaRPr>
          </a:p>
        </p:txBody>
      </p:sp>
      <p:sp>
        <p:nvSpPr>
          <p:cNvPr id="27" name="Oval 26"/>
          <p:cNvSpPr/>
          <p:nvPr/>
        </p:nvSpPr>
        <p:spPr>
          <a:xfrm>
            <a:off x="2743200" y="5257800"/>
            <a:ext cx="1219200" cy="1447800"/>
          </a:xfrm>
          <a:prstGeom prst="ellipse">
            <a:avLst/>
          </a:prstGeom>
        </p:spPr>
        <p:style>
          <a:lnRef idx="1">
            <a:schemeClr val="dk1"/>
          </a:lnRef>
          <a:fillRef idx="2">
            <a:schemeClr val="dk1"/>
          </a:fillRef>
          <a:effectRef idx="1">
            <a:schemeClr val="dk1"/>
          </a:effectRef>
          <a:fontRef idx="minor">
            <a:schemeClr val="dk1"/>
          </a:fontRef>
        </p:style>
        <p:txBody>
          <a:bodyPr rtlCol="0" anchor="ctr"/>
          <a:lstStyle/>
          <a:p>
            <a:pPr algn="ctr"/>
            <a:r>
              <a:rPr lang="en-US" sz="1300" b="1" dirty="0" smtClean="0">
                <a:solidFill>
                  <a:schemeClr val="tx1"/>
                </a:solidFill>
              </a:rPr>
              <a:t>In the narrator’s hair</a:t>
            </a:r>
            <a:endParaRPr lang="en-US" sz="1300" b="1" dirty="0">
              <a:solidFill>
                <a:schemeClr val="tx1"/>
              </a:solidFill>
            </a:endParaRPr>
          </a:p>
        </p:txBody>
      </p:sp>
      <p:sp>
        <p:nvSpPr>
          <p:cNvPr id="26" name="Content Placeholder 12"/>
          <p:cNvSpPr txBox="1">
            <a:spLocks/>
          </p:cNvSpPr>
          <p:nvPr/>
        </p:nvSpPr>
        <p:spPr>
          <a:xfrm>
            <a:off x="152400" y="304800"/>
            <a:ext cx="8991600" cy="2895600"/>
          </a:xfrm>
          <a:prstGeom prst="rect">
            <a:avLst/>
          </a:prstGeom>
        </p:spPr>
        <p:txBody>
          <a:bodyPr vert="horz" lIns="91440" tIns="45720" rIns="91440" bIns="45720" rtlCol="0">
            <a:normAutofit fontScale="85000" lnSpcReduction="2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182880" indent="0">
              <a:buFont typeface="Arial" panose="020B0604020202020204" pitchFamily="34" charset="0"/>
              <a:buNone/>
            </a:pPr>
            <a:r>
              <a:rPr lang="en-US" sz="1600" b="1" dirty="0" smtClean="0"/>
              <a:t>from </a:t>
            </a:r>
            <a:r>
              <a:rPr lang="en-US" sz="1600" b="1" i="1" dirty="0" smtClean="0"/>
              <a:t>The Busy Blue Jay</a:t>
            </a:r>
            <a:r>
              <a:rPr lang="en-US" sz="1600" b="1" dirty="0" smtClean="0"/>
              <a:t>, a narrative nonfiction essay by Olive Thorne Miller*</a:t>
            </a:r>
          </a:p>
          <a:p>
            <a:pPr marL="182880" indent="0">
              <a:buFont typeface="Arial" panose="020B0604020202020204" pitchFamily="34" charset="0"/>
              <a:buNone/>
            </a:pPr>
            <a:r>
              <a:rPr lang="en-US" sz="2000" b="1" dirty="0" smtClean="0"/>
              <a:t>     Many things which </a:t>
            </a:r>
            <a:r>
              <a:rPr lang="en-US" sz="2000" b="1" dirty="0" err="1" smtClean="0"/>
              <a:t>Jakie</a:t>
            </a:r>
            <a:r>
              <a:rPr lang="en-US" sz="2000" b="1" dirty="0" smtClean="0"/>
              <a:t> did were very funny. For instance, he made it his business to clear up the room. When he had more food than he could eat at the moment, he did not leave it around, but put it away carefully,—not in the garbage pail, for that was not in the room, but in some safe nook where it did not offend the eye. Sometimes it was behind the tray in his cage, or among the books on the shelf. The places he liked best were about me,—in the fold of a ruffle or the loop of a bow on my dress, and sometimes in the side of my slipper. The very choicest place of all was in my loosely bound hair. That of course I could not allow, and I had to keep a very close watch of him for fear I might have a bit of bread or meat thrust among my locks. In his clearing up he always went carefully over the floor, picking up pins or any little thing he could find, and I often dropped…buttons, and other small things to give him something to do. These he would pick up and put nicely away.</a:t>
            </a:r>
          </a:p>
          <a:p>
            <a:pPr marL="182880" indent="0">
              <a:buFont typeface="Arial" panose="020B0604020202020204" pitchFamily="34" charset="0"/>
              <a:buNone/>
            </a:pPr>
            <a:r>
              <a:rPr lang="en-US" altLang="en-US" sz="1000" b="1" i="1" dirty="0" smtClean="0"/>
              <a:t>*Public Domain</a:t>
            </a:r>
          </a:p>
        </p:txBody>
      </p:sp>
      <p:sp>
        <p:nvSpPr>
          <p:cNvPr id="31" name="Rectangle 30"/>
          <p:cNvSpPr/>
          <p:nvPr/>
        </p:nvSpPr>
        <p:spPr>
          <a:xfrm>
            <a:off x="304800" y="340756"/>
            <a:ext cx="8763000" cy="2743201"/>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Slide Number Placeholder 1"/>
          <p:cNvSpPr>
            <a:spLocks noGrp="1"/>
          </p:cNvSpPr>
          <p:nvPr>
            <p:ph type="sldNum" sz="quarter" idx="12"/>
          </p:nvPr>
        </p:nvSpPr>
        <p:spPr/>
        <p:txBody>
          <a:bodyPr/>
          <a:lstStyle/>
          <a:p>
            <a:fld id="{334EB230-8711-426F-A49E-FBD35DDB987A}" type="slidenum">
              <a:rPr lang="en-US" smtClean="0"/>
              <a:t>33</a:t>
            </a:fld>
            <a:endParaRPr lang="en-US"/>
          </a:p>
        </p:txBody>
      </p:sp>
    </p:spTree>
    <p:custDataLst>
      <p:tags r:id="rId1"/>
    </p:custDataLst>
    <p:extLst>
      <p:ext uri="{BB962C8B-B14F-4D97-AF65-F5344CB8AC3E}">
        <p14:creationId xmlns:p14="http://schemas.microsoft.com/office/powerpoint/2010/main" val="4205373315"/>
      </p:ext>
    </p:extLst>
  </p:cSld>
  <p:clrMapOvr>
    <a:masterClrMapping/>
  </p:clrMapOvr>
  <p:transition spd="slow" advTm="29693"/>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Content Placeholder 12"/>
          <p:cNvSpPr>
            <a:spLocks noGrp="1"/>
          </p:cNvSpPr>
          <p:nvPr>
            <p:ph idx="1"/>
          </p:nvPr>
        </p:nvSpPr>
        <p:spPr>
          <a:xfrm>
            <a:off x="440026" y="491836"/>
            <a:ext cx="8551573" cy="4156364"/>
          </a:xfrm>
        </p:spPr>
        <p:txBody>
          <a:bodyPr>
            <a:normAutofit fontScale="92500" lnSpcReduction="10000"/>
          </a:bodyPr>
          <a:lstStyle/>
          <a:p>
            <a:pPr marL="0" algn="ctr">
              <a:spcBef>
                <a:spcPts val="0"/>
              </a:spcBef>
              <a:buFont typeface="Arial" charset="0"/>
              <a:buNone/>
              <a:defRPr/>
            </a:pPr>
            <a:r>
              <a:rPr lang="en-US" sz="3500" b="1" dirty="0" smtClean="0">
                <a:solidFill>
                  <a:srgbClr val="0070C0"/>
                </a:solidFill>
              </a:rPr>
              <a:t>FACT AND OPINION</a:t>
            </a:r>
          </a:p>
          <a:p>
            <a:pPr marL="0">
              <a:spcBef>
                <a:spcPts val="0"/>
              </a:spcBef>
              <a:buFont typeface="Arial" charset="0"/>
              <a:buNone/>
              <a:defRPr/>
            </a:pPr>
            <a:endParaRPr lang="en-US" sz="2400" b="1" dirty="0" smtClean="0"/>
          </a:p>
          <a:p>
            <a:pPr marL="0">
              <a:spcBef>
                <a:spcPts val="0"/>
              </a:spcBef>
              <a:buFont typeface="Arial" charset="0"/>
              <a:buNone/>
              <a:defRPr/>
            </a:pPr>
            <a:r>
              <a:rPr lang="en-US" sz="3000" b="1" dirty="0" smtClean="0"/>
              <a:t>Which statement is a fact and which one is an opinion?</a:t>
            </a:r>
          </a:p>
          <a:p>
            <a:pPr marL="0">
              <a:spcBef>
                <a:spcPts val="0"/>
              </a:spcBef>
              <a:buFont typeface="Arial" charset="0"/>
              <a:buNone/>
              <a:defRPr/>
            </a:pPr>
            <a:endParaRPr lang="en-US" sz="2400" b="1" dirty="0"/>
          </a:p>
          <a:p>
            <a:pPr marL="0">
              <a:spcBef>
                <a:spcPts val="0"/>
              </a:spcBef>
              <a:buFont typeface="Arial" charset="0"/>
              <a:buNone/>
              <a:defRPr/>
            </a:pPr>
            <a:endParaRPr lang="en-US" sz="2400" b="1" dirty="0"/>
          </a:p>
          <a:p>
            <a:pPr marL="0">
              <a:spcBef>
                <a:spcPts val="0"/>
              </a:spcBef>
              <a:buFont typeface="Arial" charset="0"/>
              <a:buNone/>
              <a:defRPr/>
            </a:pPr>
            <a:r>
              <a:rPr lang="en-US" sz="2800" b="1" dirty="0" smtClean="0">
                <a:solidFill>
                  <a:srgbClr val="006600"/>
                </a:solidFill>
              </a:rPr>
              <a:t>The recipe calls for less cinnamon than sugar, and salt is used the least.    </a:t>
            </a:r>
            <a:r>
              <a:rPr lang="en-US" sz="2800" b="1" dirty="0" smtClean="0"/>
              <a:t>Fact   Opinion</a:t>
            </a:r>
          </a:p>
          <a:p>
            <a:pPr marL="0">
              <a:spcBef>
                <a:spcPts val="0"/>
              </a:spcBef>
              <a:buFont typeface="Arial" charset="0"/>
              <a:buNone/>
              <a:defRPr/>
            </a:pPr>
            <a:endParaRPr lang="en-US" sz="2800" b="1" dirty="0" smtClean="0">
              <a:solidFill>
                <a:srgbClr val="006600"/>
              </a:solidFill>
            </a:endParaRPr>
          </a:p>
          <a:p>
            <a:pPr marL="0">
              <a:spcBef>
                <a:spcPts val="0"/>
              </a:spcBef>
              <a:buFont typeface="Arial" charset="0"/>
              <a:buNone/>
              <a:defRPr/>
            </a:pPr>
            <a:endParaRPr lang="en-US" sz="2800" b="1" dirty="0" smtClean="0">
              <a:solidFill>
                <a:srgbClr val="006600"/>
              </a:solidFill>
            </a:endParaRPr>
          </a:p>
          <a:p>
            <a:pPr marL="0">
              <a:spcBef>
                <a:spcPts val="0"/>
              </a:spcBef>
              <a:buNone/>
              <a:defRPr/>
            </a:pPr>
            <a:r>
              <a:rPr lang="en-US" sz="2800" b="1" dirty="0" smtClean="0">
                <a:solidFill>
                  <a:srgbClr val="006600"/>
                </a:solidFill>
              </a:rPr>
              <a:t>The 87% student participation in our Read-a-thon last year was not impressive enough. </a:t>
            </a:r>
            <a:r>
              <a:rPr lang="en-US" sz="2800" b="1" dirty="0"/>
              <a:t>Fact   </a:t>
            </a:r>
            <a:r>
              <a:rPr lang="en-US" sz="2800" b="1" dirty="0" smtClean="0"/>
              <a:t>Opinion</a:t>
            </a:r>
            <a:endParaRPr lang="en-US" sz="2800" b="1" dirty="0" smtClean="0">
              <a:solidFill>
                <a:srgbClr val="006600"/>
              </a:solidFill>
            </a:endParaRPr>
          </a:p>
          <a:p>
            <a:pPr marL="0">
              <a:spcBef>
                <a:spcPts val="0"/>
              </a:spcBef>
              <a:buFont typeface="Arial" charset="0"/>
              <a:buNone/>
              <a:defRPr/>
            </a:pPr>
            <a:endParaRPr lang="en-US" sz="2400" b="1" dirty="0" smtClean="0"/>
          </a:p>
          <a:p>
            <a:pPr marL="0">
              <a:spcBef>
                <a:spcPts val="0"/>
              </a:spcBef>
              <a:buFont typeface="Arial" charset="0"/>
              <a:buNone/>
              <a:defRPr/>
            </a:pPr>
            <a:endParaRPr lang="en-US" sz="2400" b="1" dirty="0" smtClean="0"/>
          </a:p>
          <a:p>
            <a:pPr>
              <a:spcBef>
                <a:spcPts val="0"/>
              </a:spcBef>
              <a:buFont typeface="Arial" charset="0"/>
              <a:buNone/>
              <a:defRPr/>
            </a:pPr>
            <a:endParaRPr lang="en-US" sz="2400" b="1" dirty="0" smtClean="0">
              <a:solidFill>
                <a:srgbClr val="0070C0"/>
              </a:solidFill>
              <a:latin typeface="+mj-lt"/>
            </a:endParaRPr>
          </a:p>
        </p:txBody>
      </p:sp>
      <p:sp>
        <p:nvSpPr>
          <p:cNvPr id="20484"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0485"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20487"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414655"/>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2" name="Slide Number Placeholder 11"/>
          <p:cNvSpPr>
            <a:spLocks noGrp="1"/>
          </p:cNvSpPr>
          <p:nvPr>
            <p:ph type="sldNum" sz="quarter" idx="12"/>
          </p:nvPr>
        </p:nvSpPr>
        <p:spPr/>
        <p:txBody>
          <a:bodyPr/>
          <a:lstStyle/>
          <a:p>
            <a:pPr>
              <a:defRPr/>
            </a:pPr>
            <a:fld id="{2CC57E17-E4EB-4F52-9365-D42702EA3465}" type="slidenum">
              <a:rPr lang="en-US" smtClean="0"/>
              <a:pPr>
                <a:defRPr/>
              </a:pPr>
              <a:t>34</a:t>
            </a:fld>
            <a:endParaRPr lang="en-US"/>
          </a:p>
        </p:txBody>
      </p:sp>
      <p:sp>
        <p:nvSpPr>
          <p:cNvPr id="3" name="Rectangle 2"/>
          <p:cNvSpPr/>
          <p:nvPr/>
        </p:nvSpPr>
        <p:spPr>
          <a:xfrm>
            <a:off x="457200" y="4989493"/>
            <a:ext cx="8458200" cy="954107"/>
          </a:xfrm>
          <a:prstGeom prst="rect">
            <a:avLst/>
          </a:prstGeom>
        </p:spPr>
        <p:txBody>
          <a:bodyPr wrap="square">
            <a:spAutoFit/>
          </a:bodyPr>
          <a:lstStyle/>
          <a:p>
            <a:pPr lvl="0" indent="-342900">
              <a:defRPr/>
            </a:pPr>
            <a:r>
              <a:rPr lang="en-US" sz="2800" b="1" dirty="0" smtClean="0">
                <a:solidFill>
                  <a:prstClr val="black"/>
                </a:solidFill>
              </a:rPr>
              <a:t>Which words from the opinion </a:t>
            </a:r>
            <a:r>
              <a:rPr lang="en-US" sz="2800" b="1" dirty="0">
                <a:solidFill>
                  <a:prstClr val="black"/>
                </a:solidFill>
              </a:rPr>
              <a:t>statement </a:t>
            </a:r>
            <a:r>
              <a:rPr lang="en-US" sz="2800" b="1" dirty="0" smtClean="0">
                <a:solidFill>
                  <a:prstClr val="black"/>
                </a:solidFill>
              </a:rPr>
              <a:t>make it a feeling or belief that can be argued?</a:t>
            </a:r>
            <a:endParaRPr lang="en-US" sz="2800" b="1" dirty="0">
              <a:solidFill>
                <a:prstClr val="black"/>
              </a:solidFill>
            </a:endParaRPr>
          </a:p>
        </p:txBody>
      </p:sp>
    </p:spTree>
    <p:extLst>
      <p:ext uri="{BB962C8B-B14F-4D97-AF65-F5344CB8AC3E}">
        <p14:creationId xmlns:p14="http://schemas.microsoft.com/office/powerpoint/2010/main" val="3263586360"/>
      </p:ext>
    </p:extLst>
  </p:cSld>
  <p:clrMapOvr>
    <a:masterClrMapping/>
  </p:clrMapOvr>
  <p:transition spd="slow" advTm="101262"/>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00B0F0"/>
        </a:solidFill>
        <a:effectLst/>
      </p:bgPr>
    </p:bg>
    <p:spTree>
      <p:nvGrpSpPr>
        <p:cNvPr id="1" name=""/>
        <p:cNvGrpSpPr/>
        <p:nvPr/>
      </p:nvGrpSpPr>
      <p:grpSpPr>
        <a:xfrm>
          <a:off x="0" y="0"/>
          <a:ext cx="0" cy="0"/>
          <a:chOff x="0" y="0"/>
          <a:chExt cx="0" cy="0"/>
        </a:xfrm>
      </p:grpSpPr>
      <p:sp>
        <p:nvSpPr>
          <p:cNvPr id="19" name="Rectangle 18"/>
          <p:cNvSpPr/>
          <p:nvPr/>
        </p:nvSpPr>
        <p:spPr>
          <a:xfrm>
            <a:off x="609600" y="685800"/>
            <a:ext cx="8170863" cy="2286000"/>
          </a:xfrm>
          <a:prstGeom prst="rect">
            <a:avLst/>
          </a:prstGeom>
          <a:solidFill>
            <a:schemeClr val="bg1">
              <a:lumMod val="8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Rectangle 2"/>
          <p:cNvSpPr/>
          <p:nvPr/>
        </p:nvSpPr>
        <p:spPr>
          <a:xfrm>
            <a:off x="406905" y="3062252"/>
            <a:ext cx="8330190" cy="2492990"/>
          </a:xfrm>
          <a:prstGeom prst="rect">
            <a:avLst/>
          </a:prstGeom>
        </p:spPr>
        <p:txBody>
          <a:bodyPr wrap="square">
            <a:spAutoFit/>
          </a:bodyPr>
          <a:lstStyle/>
          <a:p>
            <a:pPr>
              <a:buFont typeface="Arial" charset="0"/>
              <a:buNone/>
              <a:defRPr/>
            </a:pPr>
            <a:r>
              <a:rPr lang="en-US" sz="2800" b="1" dirty="0" smtClean="0">
                <a:latin typeface="Vijaya"/>
                <a:cs typeface="Vijaya"/>
              </a:rPr>
              <a:t>3</a:t>
            </a:r>
            <a:r>
              <a:rPr lang="en-US" sz="2800" b="1" dirty="0" smtClean="0"/>
              <a:t>The </a:t>
            </a:r>
            <a:r>
              <a:rPr lang="en-US" sz="2800" b="1" dirty="0"/>
              <a:t>word </a:t>
            </a:r>
            <a:r>
              <a:rPr lang="en-US" sz="2800" b="1" u="sng" dirty="0"/>
              <a:t>revive</a:t>
            </a:r>
            <a:r>
              <a:rPr lang="en-US" sz="2800" b="1" dirty="0"/>
              <a:t> </a:t>
            </a:r>
            <a:r>
              <a:rPr lang="en-US" sz="2800" b="1" dirty="0" smtClean="0"/>
              <a:t>means </a:t>
            </a:r>
            <a:r>
              <a:rPr lang="en-US" sz="2800" b="1" dirty="0"/>
              <a:t>to – </a:t>
            </a:r>
          </a:p>
          <a:p>
            <a:pPr>
              <a:buFont typeface="Arial" charset="0"/>
              <a:buNone/>
              <a:defRPr/>
            </a:pPr>
            <a:endParaRPr lang="en-US" sz="1600" b="1" dirty="0" smtClean="0"/>
          </a:p>
          <a:p>
            <a:pPr>
              <a:buFont typeface="Arial" charset="0"/>
              <a:buNone/>
              <a:defRPr/>
            </a:pPr>
            <a:r>
              <a:rPr lang="en-US" sz="2400" b="1" dirty="0" smtClean="0"/>
              <a:t>restore </a:t>
            </a:r>
            <a:r>
              <a:rPr lang="en-US" sz="2400" b="1" dirty="0"/>
              <a:t>health or vigor		cover or shelter</a:t>
            </a:r>
          </a:p>
          <a:p>
            <a:pPr>
              <a:buFont typeface="Arial" charset="0"/>
              <a:buNone/>
              <a:defRPr/>
            </a:pPr>
            <a:r>
              <a:rPr lang="en-US" sz="2400" b="1" dirty="0"/>
              <a:t>return to an earlier place		give shine to the surface</a:t>
            </a:r>
          </a:p>
          <a:p>
            <a:pPr>
              <a:buFont typeface="Arial" charset="0"/>
              <a:buNone/>
              <a:defRPr/>
            </a:pPr>
            <a:endParaRPr lang="en-US" sz="1600" b="1" dirty="0"/>
          </a:p>
          <a:p>
            <a:pPr>
              <a:buNone/>
              <a:defRPr/>
            </a:pPr>
            <a:r>
              <a:rPr lang="en-US" sz="2400" b="1" dirty="0" smtClean="0"/>
              <a:t> </a:t>
            </a:r>
            <a:endParaRPr lang="en-US" sz="2400" b="1" dirty="0"/>
          </a:p>
          <a:p>
            <a:pPr>
              <a:buFont typeface="Arial" charset="0"/>
              <a:buNone/>
              <a:defRPr/>
            </a:pPr>
            <a:r>
              <a:rPr lang="en-US" sz="2400" b="1" dirty="0"/>
              <a:t> </a:t>
            </a:r>
          </a:p>
        </p:txBody>
      </p:sp>
      <p:sp>
        <p:nvSpPr>
          <p:cNvPr id="13" name="Content Placeholder 12"/>
          <p:cNvSpPr>
            <a:spLocks noGrp="1"/>
          </p:cNvSpPr>
          <p:nvPr>
            <p:ph idx="1"/>
          </p:nvPr>
        </p:nvSpPr>
        <p:spPr>
          <a:xfrm>
            <a:off x="609600" y="800100"/>
            <a:ext cx="8229600" cy="2476500"/>
          </a:xfrm>
        </p:spPr>
        <p:txBody>
          <a:bodyPr>
            <a:normAutofit/>
          </a:bodyPr>
          <a:lstStyle/>
          <a:p>
            <a:pPr marL="0" indent="0">
              <a:buNone/>
            </a:pPr>
            <a:r>
              <a:rPr lang="en-US" sz="2400" b="1" dirty="0" smtClean="0"/>
              <a:t>     After convincing her mom to purchase the dry, crumbling potted fern at the greenhouse, Miya worked tirelessly to </a:t>
            </a:r>
            <a:r>
              <a:rPr lang="en-US" sz="2400" b="1" u="sng" dirty="0" smtClean="0"/>
              <a:t>revive</a:t>
            </a:r>
            <a:r>
              <a:rPr lang="en-US" sz="2400" b="1" dirty="0" smtClean="0"/>
              <a:t> the plant. She placed it on a table next to the window in her room, fed it fertilizer, and watered it often. Finally, the fern began to look healthier, and </a:t>
            </a:r>
            <a:r>
              <a:rPr lang="en-US" sz="2400" b="1" dirty="0" err="1" smtClean="0"/>
              <a:t>Miya</a:t>
            </a:r>
            <a:r>
              <a:rPr lang="en-US" sz="2400" b="1" dirty="0" smtClean="0"/>
              <a:t> felt proud of her efforts. </a:t>
            </a:r>
          </a:p>
          <a:p>
            <a:pPr marL="0" indent="0" algn="ctr">
              <a:buNone/>
            </a:pPr>
            <a:r>
              <a:rPr lang="en-US" sz="2000" b="1" dirty="0" smtClean="0"/>
              <a:t> </a:t>
            </a:r>
            <a:endParaRPr lang="en-US" sz="2400" b="1" dirty="0" smtClean="0"/>
          </a:p>
        </p:txBody>
      </p:sp>
      <p:sp>
        <p:nvSpPr>
          <p:cNvPr id="5124"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5125"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5127"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6" name="Straight Connector 15"/>
          <p:cNvCxnSpPr/>
          <p:nvPr/>
        </p:nvCxnSpPr>
        <p:spPr>
          <a:xfrm>
            <a:off x="182563"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8" name="Rectangle 10"/>
          <p:cNvSpPr>
            <a:spLocks noChangeArrowheads="1"/>
          </p:cNvSpPr>
          <p:nvPr/>
        </p:nvSpPr>
        <p:spPr bwMode="auto">
          <a:xfrm>
            <a:off x="-2667000" y="175260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cxnSp>
        <p:nvCxnSpPr>
          <p:cNvPr id="21" name="Straight Connector 20"/>
          <p:cNvCxnSpPr/>
          <p:nvPr/>
        </p:nvCxnSpPr>
        <p:spPr>
          <a:xfrm>
            <a:off x="0" y="4572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sp>
        <p:nvSpPr>
          <p:cNvPr id="4" name="Rectangle 3"/>
          <p:cNvSpPr/>
          <p:nvPr/>
        </p:nvSpPr>
        <p:spPr>
          <a:xfrm>
            <a:off x="398174" y="5039837"/>
            <a:ext cx="8373557" cy="954107"/>
          </a:xfrm>
          <a:prstGeom prst="rect">
            <a:avLst/>
          </a:prstGeom>
        </p:spPr>
        <p:txBody>
          <a:bodyPr wrap="square">
            <a:spAutoFit/>
          </a:bodyPr>
          <a:lstStyle/>
          <a:p>
            <a:r>
              <a:rPr lang="en-US" sz="2800" b="1" dirty="0" smtClean="0">
                <a:solidFill>
                  <a:prstClr val="black"/>
                </a:solidFill>
              </a:rPr>
              <a:t>Underline the </a:t>
            </a:r>
            <a:r>
              <a:rPr lang="en-US" sz="2800" b="1" dirty="0">
                <a:solidFill>
                  <a:prstClr val="black"/>
                </a:solidFill>
              </a:rPr>
              <a:t>context </a:t>
            </a:r>
            <a:r>
              <a:rPr lang="en-US" sz="2800" b="1" dirty="0" smtClean="0">
                <a:solidFill>
                  <a:prstClr val="black"/>
                </a:solidFill>
              </a:rPr>
              <a:t>clues in the paragraph that help </a:t>
            </a:r>
            <a:r>
              <a:rPr lang="en-US" sz="2800" b="1" dirty="0">
                <a:solidFill>
                  <a:prstClr val="black"/>
                </a:solidFill>
              </a:rPr>
              <a:t>the reader determine the word </a:t>
            </a:r>
            <a:r>
              <a:rPr lang="en-US" sz="2800" b="1" u="sng" dirty="0" smtClean="0">
                <a:solidFill>
                  <a:prstClr val="black"/>
                </a:solidFill>
              </a:rPr>
              <a:t>revive</a:t>
            </a:r>
            <a:r>
              <a:rPr lang="en-US" sz="2800" b="1" dirty="0">
                <a:solidFill>
                  <a:prstClr val="black"/>
                </a:solidFill>
              </a:rPr>
              <a:t>.</a:t>
            </a:r>
            <a:endParaRPr lang="en-US" sz="2800" dirty="0"/>
          </a:p>
        </p:txBody>
      </p:sp>
      <p:sp>
        <p:nvSpPr>
          <p:cNvPr id="2" name="Slide Number Placeholder 1"/>
          <p:cNvSpPr>
            <a:spLocks noGrp="1"/>
          </p:cNvSpPr>
          <p:nvPr>
            <p:ph type="sldNum" sz="quarter" idx="12"/>
          </p:nvPr>
        </p:nvSpPr>
        <p:spPr/>
        <p:txBody>
          <a:bodyPr/>
          <a:lstStyle/>
          <a:p>
            <a:fld id="{334EB230-8711-426F-A49E-FBD35DDB987A}" type="slidenum">
              <a:rPr lang="en-US" smtClean="0"/>
              <a:t>4</a:t>
            </a:fld>
            <a:endParaRPr lang="en-US"/>
          </a:p>
        </p:txBody>
      </p:sp>
    </p:spTree>
    <p:custDataLst>
      <p:tags r:id="rId1"/>
    </p:custDataLst>
    <p:extLst>
      <p:ext uri="{BB962C8B-B14F-4D97-AF65-F5344CB8AC3E}">
        <p14:creationId xmlns:p14="http://schemas.microsoft.com/office/powerpoint/2010/main" val="1002979181"/>
      </p:ext>
    </p:extLst>
  </p:cSld>
  <p:clrMapOvr>
    <a:masterClrMapping/>
  </p:clrMapOvr>
  <p:transition spd="slow" advTm="33869"/>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00B0F0"/>
        </a:solidFill>
        <a:effectLst/>
      </p:bgPr>
    </p:bg>
    <p:spTree>
      <p:nvGrpSpPr>
        <p:cNvPr id="1" name=""/>
        <p:cNvGrpSpPr/>
        <p:nvPr/>
      </p:nvGrpSpPr>
      <p:grpSpPr>
        <a:xfrm>
          <a:off x="0" y="0"/>
          <a:ext cx="0" cy="0"/>
          <a:chOff x="0" y="0"/>
          <a:chExt cx="0" cy="0"/>
        </a:xfrm>
      </p:grpSpPr>
      <p:sp>
        <p:nvSpPr>
          <p:cNvPr id="13" name="Content Placeholder 12"/>
          <p:cNvSpPr>
            <a:spLocks noGrp="1"/>
          </p:cNvSpPr>
          <p:nvPr>
            <p:ph idx="1"/>
          </p:nvPr>
        </p:nvSpPr>
        <p:spPr>
          <a:xfrm>
            <a:off x="457200" y="1600200"/>
            <a:ext cx="8229600" cy="4953000"/>
          </a:xfrm>
        </p:spPr>
        <p:txBody>
          <a:bodyPr/>
          <a:lstStyle/>
          <a:p>
            <a:pPr>
              <a:buNone/>
            </a:pPr>
            <a:endParaRPr lang="en-US" sz="2400" b="1" dirty="0" smtClean="0">
              <a:latin typeface="+mj-lt"/>
            </a:endParaRPr>
          </a:p>
          <a:p>
            <a:pPr>
              <a:buNone/>
            </a:pPr>
            <a:endParaRPr lang="en-US" sz="2400" b="1" dirty="0" smtClean="0">
              <a:latin typeface="+mj-lt"/>
            </a:endParaRPr>
          </a:p>
          <a:p>
            <a:pPr>
              <a:buNone/>
            </a:pPr>
            <a:endParaRPr lang="en-US" sz="2400" b="1" dirty="0" smtClean="0">
              <a:latin typeface="+mj-lt"/>
            </a:endParaRPr>
          </a:p>
          <a:p>
            <a:pPr>
              <a:buNone/>
            </a:pPr>
            <a:endParaRPr lang="en-US" sz="2400" b="1" dirty="0" smtClean="0">
              <a:latin typeface="+mj-lt"/>
            </a:endParaRPr>
          </a:p>
          <a:p>
            <a:pPr>
              <a:buNone/>
            </a:pPr>
            <a:endParaRPr lang="en-US" sz="2400" b="1" dirty="0" smtClean="0">
              <a:latin typeface="+mj-lt"/>
            </a:endParaRPr>
          </a:p>
        </p:txBody>
      </p:sp>
      <p:sp>
        <p:nvSpPr>
          <p:cNvPr id="19460" name="Rectangle 4"/>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sp>
        <p:nvSpPr>
          <p:cNvPr id="19463" name="Rectangle 7"/>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sp>
        <p:nvSpPr>
          <p:cNvPr id="19464" name="Rectangle 8"/>
          <p:cNvSpPr>
            <a:spLocks noChangeArrowheads="1"/>
          </p:cNvSpPr>
          <p:nvPr/>
        </p:nvSpPr>
        <p:spPr bwMode="auto">
          <a:xfrm>
            <a:off x="0" y="844034"/>
            <a:ext cx="9144000" cy="36933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Arial" pitchFamily="34" charset="0"/>
            </a:endParaRPr>
          </a:p>
        </p:txBody>
      </p:sp>
      <p:sp>
        <p:nvSpPr>
          <p:cNvPr id="19466" name="Rectangle 10"/>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20" name="Rounded Rectangle 19"/>
          <p:cNvSpPr/>
          <p:nvPr/>
        </p:nvSpPr>
        <p:spPr>
          <a:xfrm>
            <a:off x="990600" y="762000"/>
            <a:ext cx="7391400" cy="1295400"/>
          </a:xfrm>
          <a:prstGeom prst="roundRect">
            <a:avLst/>
          </a:prstGeom>
        </p:spPr>
        <p:style>
          <a:lnRef idx="1">
            <a:schemeClr val="dk1"/>
          </a:lnRef>
          <a:fillRef idx="2">
            <a:schemeClr val="dk1"/>
          </a:fillRef>
          <a:effectRef idx="1">
            <a:schemeClr val="dk1"/>
          </a:effectRef>
          <a:fontRef idx="minor">
            <a:schemeClr val="dk1"/>
          </a:fontRef>
        </p:style>
        <p:txBody>
          <a:bodyPr rtlCol="0" anchor="ctr"/>
          <a:lstStyle/>
          <a:p>
            <a:pPr>
              <a:buNone/>
            </a:pPr>
            <a:endParaRPr lang="en-US" sz="2000" b="1" dirty="0" smtClean="0"/>
          </a:p>
          <a:p>
            <a:pPr>
              <a:buNone/>
            </a:pPr>
            <a:endParaRPr lang="en-US" sz="2000" b="1" dirty="0"/>
          </a:p>
          <a:p>
            <a:pPr>
              <a:buNone/>
            </a:pPr>
            <a:r>
              <a:rPr lang="en-US" sz="2400" b="1" dirty="0"/>
              <a:t>After seeing a movie preview full of adventure, action, </a:t>
            </a:r>
            <a:r>
              <a:rPr lang="en-US" sz="2400" b="1" dirty="0" smtClean="0"/>
              <a:t>and special </a:t>
            </a:r>
            <a:r>
              <a:rPr lang="en-US" sz="2400" b="1" dirty="0"/>
              <a:t>effects, many people rushed to see the movie but were disappointed by its </a:t>
            </a:r>
            <a:r>
              <a:rPr lang="en-US" sz="2400" b="1" u="sng" dirty="0"/>
              <a:t>mediocrity</a:t>
            </a:r>
            <a:r>
              <a:rPr lang="en-US" sz="2400" b="1" dirty="0"/>
              <a:t>.</a:t>
            </a:r>
          </a:p>
          <a:p>
            <a:pPr>
              <a:buNone/>
            </a:pPr>
            <a:endParaRPr lang="en-US" sz="2400" b="1" dirty="0" smtClean="0"/>
          </a:p>
          <a:p>
            <a:pPr>
              <a:buNone/>
            </a:pPr>
            <a:endParaRPr lang="en-US" sz="2400" b="1" dirty="0" smtClean="0"/>
          </a:p>
        </p:txBody>
      </p:sp>
      <p:sp>
        <p:nvSpPr>
          <p:cNvPr id="2" name="Rectangle 1"/>
          <p:cNvSpPr/>
          <p:nvPr/>
        </p:nvSpPr>
        <p:spPr>
          <a:xfrm>
            <a:off x="733737" y="2286000"/>
            <a:ext cx="7641336" cy="1446550"/>
          </a:xfrm>
          <a:prstGeom prst="rect">
            <a:avLst/>
          </a:prstGeom>
        </p:spPr>
        <p:txBody>
          <a:bodyPr wrap="square">
            <a:spAutoFit/>
          </a:bodyPr>
          <a:lstStyle/>
          <a:p>
            <a:pPr>
              <a:buNone/>
            </a:pPr>
            <a:r>
              <a:rPr lang="en-US" sz="2600" b="1" dirty="0" smtClean="0">
                <a:latin typeface="Vijaya"/>
                <a:cs typeface="Vijaya"/>
              </a:rPr>
              <a:t>4</a:t>
            </a:r>
            <a:r>
              <a:rPr lang="en-US" sz="2600" b="1" dirty="0" smtClean="0">
                <a:latin typeface="+mn-lt"/>
              </a:rPr>
              <a:t> Select </a:t>
            </a:r>
            <a:r>
              <a:rPr lang="en-US" sz="2600" b="1" dirty="0">
                <a:latin typeface="+mn-lt"/>
              </a:rPr>
              <a:t>the phrases that define </a:t>
            </a:r>
            <a:r>
              <a:rPr lang="en-US" sz="2600" b="1" u="sng" dirty="0">
                <a:latin typeface="+mn-lt"/>
              </a:rPr>
              <a:t>mediocrity</a:t>
            </a:r>
            <a:r>
              <a:rPr lang="en-US" sz="2600" b="1" dirty="0">
                <a:latin typeface="+mn-lt"/>
              </a:rPr>
              <a:t> as used </a:t>
            </a:r>
            <a:r>
              <a:rPr lang="en-US" sz="2600" b="1" dirty="0" smtClean="0">
                <a:latin typeface="+mn-lt"/>
              </a:rPr>
              <a:t>in</a:t>
            </a:r>
          </a:p>
          <a:p>
            <a:pPr>
              <a:buNone/>
            </a:pPr>
            <a:r>
              <a:rPr lang="en-US" sz="2600" b="1" dirty="0" smtClean="0">
                <a:latin typeface="+mn-lt"/>
              </a:rPr>
              <a:t>this sentence.</a:t>
            </a:r>
          </a:p>
          <a:p>
            <a:pPr>
              <a:buNone/>
            </a:pPr>
            <a:endParaRPr lang="en-US" b="1" dirty="0"/>
          </a:p>
          <a:p>
            <a:pPr>
              <a:buNone/>
            </a:pPr>
            <a:endParaRPr lang="en-US" b="1" dirty="0"/>
          </a:p>
        </p:txBody>
      </p:sp>
      <p:sp>
        <p:nvSpPr>
          <p:cNvPr id="4" name="TextBox 3"/>
          <p:cNvSpPr txBox="1"/>
          <p:nvPr/>
        </p:nvSpPr>
        <p:spPr>
          <a:xfrm>
            <a:off x="2286000" y="3410323"/>
            <a:ext cx="4328160" cy="2862322"/>
          </a:xfrm>
          <a:prstGeom prst="rect">
            <a:avLst/>
          </a:prstGeom>
          <a:noFill/>
          <a:ln>
            <a:solidFill>
              <a:schemeClr val="tx1"/>
            </a:solidFill>
          </a:ln>
        </p:spPr>
        <p:txBody>
          <a:bodyPr wrap="square" rtlCol="0">
            <a:spAutoFit/>
          </a:bodyPr>
          <a:lstStyle/>
          <a:p>
            <a:pPr>
              <a:lnSpc>
                <a:spcPct val="150000"/>
              </a:lnSpc>
              <a:buNone/>
            </a:pPr>
            <a:r>
              <a:rPr lang="en-US" sz="2400" b="1" dirty="0"/>
              <a:t>difference from </a:t>
            </a:r>
            <a:r>
              <a:rPr lang="en-US" sz="2400" b="1" dirty="0" smtClean="0"/>
              <a:t>reality</a:t>
            </a:r>
          </a:p>
          <a:p>
            <a:pPr>
              <a:lnSpc>
                <a:spcPct val="150000"/>
              </a:lnSpc>
              <a:buNone/>
            </a:pPr>
            <a:r>
              <a:rPr lang="en-US" sz="2400" b="1" dirty="0" smtClean="0"/>
              <a:t>ordinary </a:t>
            </a:r>
            <a:r>
              <a:rPr lang="en-US" sz="2400" b="1" dirty="0"/>
              <a:t>quality </a:t>
            </a:r>
            <a:endParaRPr lang="en-US" sz="2400" b="1" dirty="0">
              <a:solidFill>
                <a:srgbClr val="FF0000"/>
              </a:solidFill>
            </a:endParaRPr>
          </a:p>
          <a:p>
            <a:pPr>
              <a:lnSpc>
                <a:spcPct val="150000"/>
              </a:lnSpc>
              <a:buNone/>
            </a:pPr>
            <a:r>
              <a:rPr lang="en-US" sz="2400" b="1" dirty="0"/>
              <a:t>neither good or bad </a:t>
            </a:r>
            <a:endParaRPr lang="en-US" sz="2400" b="1" dirty="0" smtClean="0"/>
          </a:p>
          <a:p>
            <a:pPr>
              <a:lnSpc>
                <a:spcPct val="150000"/>
              </a:lnSpc>
              <a:buNone/>
            </a:pPr>
            <a:r>
              <a:rPr lang="en-US" sz="2400" b="1" dirty="0" smtClean="0"/>
              <a:t>lack </a:t>
            </a:r>
            <a:r>
              <a:rPr lang="en-US" sz="2400" b="1" dirty="0"/>
              <a:t>of enthusiasm</a:t>
            </a:r>
          </a:p>
          <a:p>
            <a:pPr>
              <a:lnSpc>
                <a:spcPct val="150000"/>
              </a:lnSpc>
              <a:buNone/>
            </a:pPr>
            <a:r>
              <a:rPr lang="en-US" sz="2400" b="1" dirty="0" smtClean="0"/>
              <a:t>careless </a:t>
            </a:r>
            <a:r>
              <a:rPr lang="en-US" sz="2400" b="1" dirty="0"/>
              <a:t>construction</a:t>
            </a:r>
          </a:p>
        </p:txBody>
      </p:sp>
      <p:sp>
        <p:nvSpPr>
          <p:cNvPr id="3" name="Slide Number Placeholder 2"/>
          <p:cNvSpPr>
            <a:spLocks noGrp="1"/>
          </p:cNvSpPr>
          <p:nvPr>
            <p:ph type="sldNum" sz="quarter" idx="12"/>
          </p:nvPr>
        </p:nvSpPr>
        <p:spPr/>
        <p:txBody>
          <a:bodyPr/>
          <a:lstStyle/>
          <a:p>
            <a:fld id="{334EB230-8711-426F-A49E-FBD35DDB987A}" type="slidenum">
              <a:rPr lang="en-US" smtClean="0"/>
              <a:t>5</a:t>
            </a:fld>
            <a:endParaRPr lang="en-US"/>
          </a:p>
        </p:txBody>
      </p:sp>
    </p:spTree>
    <p:custDataLst>
      <p:tags r:id="rId1"/>
    </p:custDataLst>
    <p:extLst>
      <p:ext uri="{BB962C8B-B14F-4D97-AF65-F5344CB8AC3E}">
        <p14:creationId xmlns:p14="http://schemas.microsoft.com/office/powerpoint/2010/main" val="2625637914"/>
      </p:ext>
    </p:extLst>
  </p:cSld>
  <p:clrMapOvr>
    <a:masterClrMapping/>
  </p:clrMapOvr>
  <mc:AlternateContent xmlns:mc="http://schemas.openxmlformats.org/markup-compatibility/2006" xmlns:p14="http://schemas.microsoft.com/office/powerpoint/2010/main">
    <mc:Choice Requires="p14">
      <p:transition spd="slow" p14:dur="2000" advTm="38327"/>
    </mc:Choice>
    <mc:Fallback xmlns="">
      <p:transition spd="slow" advTm="38327"/>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rgbClr val="00B0F0"/>
        </a:solidFill>
        <a:effectLst/>
      </p:bgPr>
    </p:bg>
    <p:spTree>
      <p:nvGrpSpPr>
        <p:cNvPr id="1" name=""/>
        <p:cNvGrpSpPr/>
        <p:nvPr/>
      </p:nvGrpSpPr>
      <p:grpSpPr>
        <a:xfrm>
          <a:off x="0" y="0"/>
          <a:ext cx="0" cy="0"/>
          <a:chOff x="0" y="0"/>
          <a:chExt cx="0" cy="0"/>
        </a:xfrm>
      </p:grpSpPr>
      <p:sp>
        <p:nvSpPr>
          <p:cNvPr id="13" name="Content Placeholder 12"/>
          <p:cNvSpPr>
            <a:spLocks noGrp="1"/>
          </p:cNvSpPr>
          <p:nvPr>
            <p:ph idx="1"/>
          </p:nvPr>
        </p:nvSpPr>
        <p:spPr>
          <a:xfrm>
            <a:off x="754743" y="655637"/>
            <a:ext cx="8229600" cy="4525963"/>
          </a:xfrm>
        </p:spPr>
        <p:txBody>
          <a:bodyPr/>
          <a:lstStyle/>
          <a:p>
            <a:pPr>
              <a:buNone/>
            </a:pPr>
            <a:endParaRPr lang="en-US" sz="2000" b="1" dirty="0" smtClean="0">
              <a:solidFill>
                <a:srgbClr val="0070C0"/>
              </a:solidFill>
              <a:latin typeface="+mj-lt"/>
            </a:endParaRPr>
          </a:p>
          <a:p>
            <a:pPr>
              <a:buNone/>
            </a:pPr>
            <a:endParaRPr lang="en-US" sz="2000" b="1" dirty="0" smtClean="0"/>
          </a:p>
        </p:txBody>
      </p:sp>
      <p:sp>
        <p:nvSpPr>
          <p:cNvPr id="19460" name="Rectangle 4"/>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3" name="Rectangle 7"/>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sp>
        <p:nvSpPr>
          <p:cNvPr id="19464" name="Rectangle 8"/>
          <p:cNvSpPr>
            <a:spLocks noChangeArrowheads="1"/>
          </p:cNvSpPr>
          <p:nvPr/>
        </p:nvSpPr>
        <p:spPr bwMode="auto">
          <a:xfrm>
            <a:off x="0" y="91440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endParaRPr>
          </a:p>
        </p:txBody>
      </p:sp>
      <p:sp>
        <p:nvSpPr>
          <p:cNvPr id="19466" name="Rectangle 10"/>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1" name="Rectangle 10"/>
          <p:cNvSpPr/>
          <p:nvPr/>
        </p:nvSpPr>
        <p:spPr>
          <a:xfrm>
            <a:off x="609600" y="762000"/>
            <a:ext cx="8017789" cy="3276600"/>
          </a:xfrm>
          <a:prstGeom prst="rect">
            <a:avLst/>
          </a:prstGeom>
        </p:spPr>
        <p:style>
          <a:lnRef idx="1">
            <a:schemeClr val="dk1"/>
          </a:lnRef>
          <a:fillRef idx="2">
            <a:schemeClr val="dk1"/>
          </a:fillRef>
          <a:effectRef idx="1">
            <a:schemeClr val="dk1"/>
          </a:effectRef>
          <a:fontRef idx="minor">
            <a:schemeClr val="dk1"/>
          </a:fontRef>
        </p:style>
        <p:txBody>
          <a:bodyPr rtlCol="0" anchor="ctr"/>
          <a:lstStyle/>
          <a:p>
            <a:pPr>
              <a:buNone/>
            </a:pPr>
            <a:r>
              <a:rPr lang="en-US" sz="2200" b="1" dirty="0" smtClean="0"/>
              <a:t>  </a:t>
            </a:r>
            <a:r>
              <a:rPr lang="en-US" sz="2200" b="1" dirty="0" smtClean="0">
                <a:latin typeface="Vijaya"/>
                <a:cs typeface="Vijaya"/>
              </a:rPr>
              <a:t>5</a:t>
            </a:r>
            <a:r>
              <a:rPr lang="en-US" sz="2200" b="1" dirty="0" smtClean="0"/>
              <a:t>  </a:t>
            </a:r>
          </a:p>
          <a:p>
            <a:pPr>
              <a:buNone/>
            </a:pPr>
            <a:r>
              <a:rPr lang="en-US" sz="2200" b="1" dirty="0"/>
              <a:t> </a:t>
            </a:r>
            <a:r>
              <a:rPr lang="en-US" sz="2200" b="1" dirty="0" smtClean="0"/>
              <a:t>    Although he was eager,  Louis Braille found the reading system for the blind a real challenge. At the time, books for the blind were made by forming the letters of the alphabet from copper wire. These letters were pressed into the paper, leaving a raised impression of the letter on the paper’s other side. The blind student could then read by feeling the raised letters. But even though they were raised, </a:t>
            </a:r>
            <a:r>
              <a:rPr lang="en-US" sz="2200" b="1" u="sng" dirty="0" smtClean="0"/>
              <a:t>differentiating</a:t>
            </a:r>
            <a:r>
              <a:rPr lang="en-US" sz="2200" b="1" dirty="0" smtClean="0"/>
              <a:t> between the letters was intricate and time-consuming. Consequently very few raised-print books were available because they were tedious to make.</a:t>
            </a:r>
          </a:p>
          <a:p>
            <a:pPr>
              <a:buNone/>
            </a:pPr>
            <a:endParaRPr lang="en-US" b="1" dirty="0" smtClean="0"/>
          </a:p>
        </p:txBody>
      </p:sp>
      <p:sp>
        <p:nvSpPr>
          <p:cNvPr id="17" name="TextBox 16"/>
          <p:cNvSpPr txBox="1"/>
          <p:nvPr/>
        </p:nvSpPr>
        <p:spPr>
          <a:xfrm>
            <a:off x="896693" y="5020270"/>
            <a:ext cx="6629400" cy="923330"/>
          </a:xfrm>
          <a:prstGeom prst="rect">
            <a:avLst/>
          </a:prstGeom>
          <a:noFill/>
          <a:ln>
            <a:solidFill>
              <a:schemeClr val="tx1"/>
            </a:solidFill>
          </a:ln>
        </p:spPr>
        <p:txBody>
          <a:bodyPr wrap="square" rtlCol="0">
            <a:spAutoFit/>
          </a:bodyPr>
          <a:lstStyle/>
          <a:p>
            <a:r>
              <a:rPr lang="en-US" b="1" dirty="0" smtClean="0">
                <a:latin typeface="+mn-lt"/>
              </a:rPr>
              <a:t>Integrating         	 Perceiving 	   Associating</a:t>
            </a:r>
          </a:p>
          <a:p>
            <a:endParaRPr lang="en-US" b="1" dirty="0" smtClean="0">
              <a:latin typeface="+mn-lt"/>
            </a:endParaRPr>
          </a:p>
          <a:p>
            <a:r>
              <a:rPr lang="en-US" b="1" dirty="0" smtClean="0">
                <a:latin typeface="+mn-lt"/>
              </a:rPr>
              <a:t>Distorting </a:t>
            </a:r>
            <a:r>
              <a:rPr lang="en-US" b="1" dirty="0" smtClean="0"/>
              <a:t>	 </a:t>
            </a:r>
            <a:r>
              <a:rPr lang="en-US" b="1" dirty="0" smtClean="0">
                <a:latin typeface="+mn-lt"/>
              </a:rPr>
              <a:t>Distinguishing           Composing       </a:t>
            </a:r>
            <a:endParaRPr lang="en-US" b="1" dirty="0">
              <a:latin typeface="+mn-lt"/>
            </a:endParaRPr>
          </a:p>
        </p:txBody>
      </p:sp>
      <p:sp>
        <p:nvSpPr>
          <p:cNvPr id="20" name="TextBox 19"/>
          <p:cNvSpPr txBox="1"/>
          <p:nvPr/>
        </p:nvSpPr>
        <p:spPr>
          <a:xfrm>
            <a:off x="954314" y="4495800"/>
            <a:ext cx="6705600" cy="738664"/>
          </a:xfrm>
          <a:prstGeom prst="rect">
            <a:avLst/>
          </a:prstGeom>
          <a:noFill/>
        </p:spPr>
        <p:txBody>
          <a:bodyPr wrap="square" rtlCol="0">
            <a:spAutoFit/>
          </a:bodyPr>
          <a:lstStyle/>
          <a:p>
            <a:r>
              <a:rPr lang="en-US" sz="2400" b="1" dirty="0" smtClean="0">
                <a:latin typeface="+mn-lt"/>
              </a:rPr>
              <a:t>Which words are antonyms for </a:t>
            </a:r>
            <a:r>
              <a:rPr lang="en-US" sz="2400" b="1" u="sng" dirty="0" smtClean="0">
                <a:latin typeface="+mn-lt"/>
              </a:rPr>
              <a:t>differentiating</a:t>
            </a:r>
            <a:r>
              <a:rPr lang="en-US" sz="2400" b="1" dirty="0" smtClean="0">
                <a:latin typeface="+mn-lt"/>
              </a:rPr>
              <a:t>? </a:t>
            </a:r>
          </a:p>
          <a:p>
            <a:endParaRPr lang="en-US" dirty="0"/>
          </a:p>
        </p:txBody>
      </p:sp>
      <p:sp>
        <p:nvSpPr>
          <p:cNvPr id="21" name="Slide Number Placeholder 20"/>
          <p:cNvSpPr>
            <a:spLocks noGrp="1"/>
          </p:cNvSpPr>
          <p:nvPr>
            <p:ph type="sldNum" sz="quarter" idx="12"/>
          </p:nvPr>
        </p:nvSpPr>
        <p:spPr/>
        <p:txBody>
          <a:bodyPr/>
          <a:lstStyle/>
          <a:p>
            <a:pPr>
              <a:defRPr/>
            </a:pPr>
            <a:fld id="{3A958E7F-F2CE-4013-8E7C-D4FF21256298}" type="slidenum">
              <a:rPr lang="en-US" smtClean="0"/>
              <a:pPr>
                <a:defRPr/>
              </a:pPr>
              <a:t>6</a:t>
            </a:fld>
            <a:endParaRPr lang="en-US"/>
          </a:p>
        </p:txBody>
      </p:sp>
    </p:spTree>
    <p:custDataLst>
      <p:tags r:id="rId1"/>
    </p:custDataLst>
    <p:extLst>
      <p:ext uri="{BB962C8B-B14F-4D97-AF65-F5344CB8AC3E}">
        <p14:creationId xmlns:p14="http://schemas.microsoft.com/office/powerpoint/2010/main" val="1206218294"/>
      </p:ext>
    </p:extLst>
  </p:cSld>
  <p:clrMapOvr>
    <a:masterClrMapping/>
  </p:clrMapOvr>
  <mc:AlternateContent xmlns:mc="http://schemas.openxmlformats.org/markup-compatibility/2006" xmlns:p14="http://schemas.microsoft.com/office/powerpoint/2010/main">
    <mc:Choice Requires="p14">
      <p:transition spd="slow" p14:dur="2000" advTm="89485"/>
    </mc:Choice>
    <mc:Fallback xmlns="">
      <p:transition spd="slow" advTm="89485"/>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rgbClr val="00B0F0"/>
        </a:solidFill>
        <a:effectLst/>
      </p:bgPr>
    </p:bg>
    <p:spTree>
      <p:nvGrpSpPr>
        <p:cNvPr id="1" name=""/>
        <p:cNvGrpSpPr/>
        <p:nvPr/>
      </p:nvGrpSpPr>
      <p:grpSpPr>
        <a:xfrm>
          <a:off x="0" y="0"/>
          <a:ext cx="0" cy="0"/>
          <a:chOff x="0" y="0"/>
          <a:chExt cx="0" cy="0"/>
        </a:xfrm>
      </p:grpSpPr>
      <p:sp>
        <p:nvSpPr>
          <p:cNvPr id="13" name="Content Placeholder 12"/>
          <p:cNvSpPr>
            <a:spLocks noGrp="1"/>
          </p:cNvSpPr>
          <p:nvPr>
            <p:ph idx="1"/>
          </p:nvPr>
        </p:nvSpPr>
        <p:spPr>
          <a:xfrm>
            <a:off x="457200" y="1570037"/>
            <a:ext cx="8229600" cy="4525963"/>
          </a:xfrm>
        </p:spPr>
        <p:txBody>
          <a:bodyPr/>
          <a:lstStyle/>
          <a:p>
            <a:pPr eaLnBrk="1" fontAlgn="auto" hangingPunct="1">
              <a:spcAft>
                <a:spcPts val="0"/>
              </a:spcAft>
              <a:buClr>
                <a:schemeClr val="accent3"/>
              </a:buClr>
              <a:buNone/>
              <a:defRPr/>
            </a:pPr>
            <a:endParaRPr lang="en-US" sz="2400" b="1" dirty="0" smtClean="0">
              <a:solidFill>
                <a:srgbClr val="0070C0"/>
              </a:solidFill>
            </a:endParaRPr>
          </a:p>
          <a:p>
            <a:pPr eaLnBrk="1" fontAlgn="auto" hangingPunct="1">
              <a:spcAft>
                <a:spcPts val="0"/>
              </a:spcAft>
              <a:buClr>
                <a:schemeClr val="accent3"/>
              </a:buClr>
              <a:buNone/>
              <a:defRPr/>
            </a:pPr>
            <a:endParaRPr lang="en-US" sz="2400" b="1" dirty="0" smtClean="0">
              <a:solidFill>
                <a:srgbClr val="0070C0"/>
              </a:solidFill>
            </a:endParaRPr>
          </a:p>
          <a:p>
            <a:pPr eaLnBrk="1" fontAlgn="auto" hangingPunct="1">
              <a:spcAft>
                <a:spcPts val="0"/>
              </a:spcAft>
              <a:buClr>
                <a:schemeClr val="accent3"/>
              </a:buClr>
              <a:buNone/>
              <a:defRPr/>
            </a:pPr>
            <a:endParaRPr lang="en-US" sz="2400" b="1" dirty="0" smtClean="0">
              <a:solidFill>
                <a:srgbClr val="0070C0"/>
              </a:solidFill>
            </a:endParaRPr>
          </a:p>
          <a:p>
            <a:pPr eaLnBrk="1" fontAlgn="auto" hangingPunct="1">
              <a:spcAft>
                <a:spcPts val="0"/>
              </a:spcAft>
              <a:buClr>
                <a:schemeClr val="accent3"/>
              </a:buClr>
              <a:buNone/>
              <a:defRPr/>
            </a:pPr>
            <a:endParaRPr lang="en-US" sz="2400" b="1" dirty="0" smtClean="0">
              <a:latin typeface="+mj-lt"/>
            </a:endParaRPr>
          </a:p>
          <a:p>
            <a:pPr eaLnBrk="1" fontAlgn="auto" hangingPunct="1">
              <a:spcAft>
                <a:spcPts val="0"/>
              </a:spcAft>
              <a:buClr>
                <a:schemeClr val="accent3"/>
              </a:buClr>
              <a:buNone/>
              <a:defRPr/>
            </a:pPr>
            <a:endParaRPr lang="en-US" sz="2400" b="1" dirty="0" smtClean="0">
              <a:latin typeface="+mj-lt"/>
            </a:endParaRPr>
          </a:p>
          <a:p>
            <a:pPr eaLnBrk="1" fontAlgn="auto" hangingPunct="1">
              <a:spcAft>
                <a:spcPts val="0"/>
              </a:spcAft>
              <a:buClr>
                <a:schemeClr val="accent3"/>
              </a:buClr>
              <a:buNone/>
              <a:defRPr/>
            </a:pPr>
            <a:endParaRPr lang="en-US" sz="2400" b="1" dirty="0" smtClean="0">
              <a:latin typeface="+mj-lt"/>
            </a:endParaRPr>
          </a:p>
        </p:txBody>
      </p:sp>
      <p:sp>
        <p:nvSpPr>
          <p:cNvPr id="19460" name="Rectangle 4"/>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sp>
        <p:nvSpPr>
          <p:cNvPr id="19463" name="Rectangle 7"/>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sp>
        <p:nvSpPr>
          <p:cNvPr id="19464" name="Rectangle 8"/>
          <p:cNvSpPr>
            <a:spLocks noChangeArrowheads="1"/>
          </p:cNvSpPr>
          <p:nvPr/>
        </p:nvSpPr>
        <p:spPr bwMode="auto">
          <a:xfrm>
            <a:off x="48491" y="4447309"/>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dirty="0" smtClean="0">
              <a:ln>
                <a:noFill/>
              </a:ln>
              <a:solidFill>
                <a:schemeClr val="tx1"/>
              </a:solidFill>
              <a:effectLst/>
              <a:latin typeface="Arial" pitchFamily="34" charset="0"/>
            </a:endParaRPr>
          </a:p>
        </p:txBody>
      </p:sp>
      <p:sp>
        <p:nvSpPr>
          <p:cNvPr id="19466" name="Rectangle 10"/>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en-US" dirty="0"/>
          </a:p>
        </p:txBody>
      </p:sp>
      <p:cxnSp>
        <p:nvCxnSpPr>
          <p:cNvPr id="15" name="Straight Connector 14"/>
          <p:cNvCxnSpPr/>
          <p:nvPr/>
        </p:nvCxnSpPr>
        <p:spPr>
          <a:xfrm>
            <a:off x="0" y="3048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4" name="Rounded Rectangle 13"/>
          <p:cNvSpPr/>
          <p:nvPr/>
        </p:nvSpPr>
        <p:spPr>
          <a:xfrm>
            <a:off x="914400" y="942109"/>
            <a:ext cx="7696200" cy="3733800"/>
          </a:xfrm>
          <a:prstGeom prst="roundRect">
            <a:avLst/>
          </a:prstGeom>
        </p:spPr>
        <p:style>
          <a:lnRef idx="1">
            <a:schemeClr val="dk1"/>
          </a:lnRef>
          <a:fillRef idx="2">
            <a:schemeClr val="dk1"/>
          </a:fillRef>
          <a:effectRef idx="1">
            <a:schemeClr val="dk1"/>
          </a:effectRef>
          <a:fontRef idx="minor">
            <a:schemeClr val="dk1"/>
          </a:fontRef>
        </p:style>
        <p:txBody>
          <a:bodyPr rtlCol="0" anchor="ctr"/>
          <a:lstStyle/>
          <a:p>
            <a:pPr marL="457200" indent="-457200" eaLnBrk="1" fontAlgn="auto" hangingPunct="1">
              <a:spcAft>
                <a:spcPts val="0"/>
              </a:spcAft>
              <a:defRPr/>
            </a:pPr>
            <a:endParaRPr lang="en-US" sz="2400" b="1" dirty="0" smtClean="0"/>
          </a:p>
          <a:p>
            <a:pPr marL="457200" indent="-457200" eaLnBrk="1" fontAlgn="auto" hangingPunct="1">
              <a:spcAft>
                <a:spcPts val="0"/>
              </a:spcAft>
              <a:defRPr/>
            </a:pPr>
            <a:r>
              <a:rPr lang="en-US" sz="2400" b="1" dirty="0" smtClean="0">
                <a:latin typeface="Vijaya"/>
                <a:cs typeface="Vijaya"/>
              </a:rPr>
              <a:t>6</a:t>
            </a:r>
            <a:endParaRPr lang="en-US" sz="2400" b="1" dirty="0" smtClean="0"/>
          </a:p>
          <a:p>
            <a:pPr marL="457200" indent="-457200" eaLnBrk="1" fontAlgn="auto" hangingPunct="1">
              <a:spcAft>
                <a:spcPts val="0"/>
              </a:spcAft>
              <a:defRPr/>
            </a:pPr>
            <a:endParaRPr lang="en-US" sz="2400" b="1" dirty="0" smtClean="0"/>
          </a:p>
          <a:p>
            <a:pPr indent="-457200" fontAlgn="auto">
              <a:spcAft>
                <a:spcPts val="0"/>
              </a:spcAft>
              <a:defRPr/>
            </a:pPr>
            <a:r>
              <a:rPr lang="en-US" sz="2400" b="1" dirty="0" smtClean="0"/>
              <a:t>The word </a:t>
            </a:r>
            <a:r>
              <a:rPr lang="en-US" sz="2400" b="1" u="sng" dirty="0" smtClean="0"/>
              <a:t>neutral</a:t>
            </a:r>
            <a:r>
              <a:rPr lang="en-US" sz="2400" b="1" dirty="0" smtClean="0"/>
              <a:t> comes from a Latin root meaning “neither.”  In which statement are Amy’s actions most accurately called </a:t>
            </a:r>
            <a:r>
              <a:rPr lang="en-US" sz="2400" b="1" u="sng" dirty="0" smtClean="0"/>
              <a:t>neutral</a:t>
            </a:r>
            <a:r>
              <a:rPr lang="en-US" sz="2400" b="1" dirty="0" smtClean="0"/>
              <a:t>?</a:t>
            </a:r>
          </a:p>
          <a:p>
            <a:pPr marL="457200" indent="-457200" eaLnBrk="1" fontAlgn="auto" hangingPunct="1">
              <a:spcAft>
                <a:spcPts val="0"/>
              </a:spcAft>
              <a:defRPr/>
            </a:pPr>
            <a:endParaRPr lang="en-US" sz="2400" b="1" dirty="0" smtClean="0"/>
          </a:p>
          <a:p>
            <a:pPr marL="457200" indent="-457200" eaLnBrk="1" fontAlgn="auto" hangingPunct="1">
              <a:spcAft>
                <a:spcPts val="0"/>
              </a:spcAft>
              <a:buFont typeface="+mj-lt"/>
              <a:buAutoNum type="alphaLcParenR"/>
              <a:defRPr/>
            </a:pPr>
            <a:r>
              <a:rPr lang="en-US" sz="2400" b="1" dirty="0" smtClean="0"/>
              <a:t>Amy wants her friend’s favorite team to win.</a:t>
            </a:r>
          </a:p>
          <a:p>
            <a:pPr marL="457200" indent="-457200" eaLnBrk="1" fontAlgn="auto" hangingPunct="1">
              <a:spcAft>
                <a:spcPts val="0"/>
              </a:spcAft>
              <a:buFont typeface="+mj-lt"/>
              <a:buAutoNum type="alphaLcParenR"/>
              <a:defRPr/>
            </a:pPr>
            <a:r>
              <a:rPr lang="en-US" sz="2400" b="1" dirty="0" smtClean="0"/>
              <a:t>Amy cheers whenever the losing team scores a point.</a:t>
            </a:r>
          </a:p>
          <a:p>
            <a:pPr marL="457200" indent="-457200" eaLnBrk="1" fontAlgn="auto" hangingPunct="1">
              <a:spcAft>
                <a:spcPts val="0"/>
              </a:spcAft>
              <a:buFont typeface="+mj-lt"/>
              <a:buAutoNum type="alphaLcParenR"/>
              <a:defRPr/>
            </a:pPr>
            <a:r>
              <a:rPr lang="en-US" sz="2400" b="1" dirty="0" smtClean="0"/>
              <a:t>Amy hopes the most talented team wins.  </a:t>
            </a:r>
          </a:p>
          <a:p>
            <a:pPr marL="457200" indent="-457200" eaLnBrk="1" fontAlgn="auto" hangingPunct="1">
              <a:spcAft>
                <a:spcPts val="0"/>
              </a:spcAft>
              <a:buFont typeface="+mj-lt"/>
              <a:buAutoNum type="alphaLcParenR"/>
              <a:defRPr/>
            </a:pPr>
            <a:r>
              <a:rPr lang="en-US" sz="2400" b="1" dirty="0" smtClean="0">
                <a:solidFill>
                  <a:schemeClr val="tx1"/>
                </a:solidFill>
              </a:rPr>
              <a:t>Amy supports the home team.</a:t>
            </a:r>
          </a:p>
          <a:p>
            <a:pPr eaLnBrk="1" fontAlgn="auto" hangingPunct="1">
              <a:spcAft>
                <a:spcPts val="0"/>
              </a:spcAft>
              <a:buClr>
                <a:schemeClr val="accent3"/>
              </a:buClr>
              <a:buNone/>
              <a:defRPr/>
            </a:pPr>
            <a:endParaRPr lang="en-US" sz="2400" b="1" dirty="0" smtClean="0"/>
          </a:p>
          <a:p>
            <a:pPr eaLnBrk="1" fontAlgn="auto" hangingPunct="1">
              <a:spcAft>
                <a:spcPts val="0"/>
              </a:spcAft>
              <a:buClr>
                <a:schemeClr val="accent3"/>
              </a:buClr>
              <a:buNone/>
              <a:defRPr/>
            </a:pPr>
            <a:endParaRPr lang="en-US" sz="2400" b="1" dirty="0" smtClean="0"/>
          </a:p>
          <a:p>
            <a:pPr eaLnBrk="1" fontAlgn="auto" hangingPunct="1">
              <a:spcAft>
                <a:spcPts val="0"/>
              </a:spcAft>
              <a:buClr>
                <a:schemeClr val="accent3"/>
              </a:buClr>
              <a:buNone/>
              <a:defRPr/>
            </a:pPr>
            <a:endParaRPr lang="en-US" sz="2400" b="1" dirty="0" smtClean="0"/>
          </a:p>
        </p:txBody>
      </p:sp>
      <p:sp>
        <p:nvSpPr>
          <p:cNvPr id="18" name="Slide Number Placeholder 17"/>
          <p:cNvSpPr>
            <a:spLocks noGrp="1"/>
          </p:cNvSpPr>
          <p:nvPr>
            <p:ph type="sldNum" sz="quarter" idx="12"/>
          </p:nvPr>
        </p:nvSpPr>
        <p:spPr/>
        <p:txBody>
          <a:bodyPr/>
          <a:lstStyle/>
          <a:p>
            <a:pPr>
              <a:defRPr/>
            </a:pPr>
            <a:fld id="{3A958E7F-F2CE-4013-8E7C-D4FF21256298}" type="slidenum">
              <a:rPr lang="en-US" smtClean="0"/>
              <a:pPr>
                <a:defRPr/>
              </a:pPr>
              <a:t>7</a:t>
            </a:fld>
            <a:endParaRPr lang="en-US"/>
          </a:p>
        </p:txBody>
      </p:sp>
    </p:spTree>
    <p:custDataLst>
      <p:tags r:id="rId1"/>
    </p:custDataLst>
    <p:extLst>
      <p:ext uri="{BB962C8B-B14F-4D97-AF65-F5344CB8AC3E}">
        <p14:creationId xmlns:p14="http://schemas.microsoft.com/office/powerpoint/2010/main" val="72929676"/>
      </p:ext>
    </p:extLst>
  </p:cSld>
  <p:clrMapOvr>
    <a:masterClrMapping/>
  </p:clrMapOvr>
  <mc:AlternateContent xmlns:mc="http://schemas.openxmlformats.org/markup-compatibility/2006" xmlns:p14="http://schemas.microsoft.com/office/powerpoint/2010/main">
    <mc:Choice Requires="p14">
      <p:transition spd="slow" p14:dur="2000" advTm="34787"/>
    </mc:Choice>
    <mc:Fallback xmlns="">
      <p:transition spd="slow" advTm="34787"/>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rgbClr val="E58709"/>
        </a:solidFill>
        <a:effectLst/>
      </p:bgPr>
    </p:bg>
    <p:spTree>
      <p:nvGrpSpPr>
        <p:cNvPr id="1" name=""/>
        <p:cNvGrpSpPr/>
        <p:nvPr/>
      </p:nvGrpSpPr>
      <p:grpSpPr>
        <a:xfrm>
          <a:off x="0" y="0"/>
          <a:ext cx="0" cy="0"/>
          <a:chOff x="0" y="0"/>
          <a:chExt cx="0" cy="0"/>
        </a:xfrm>
      </p:grpSpPr>
      <p:sp>
        <p:nvSpPr>
          <p:cNvPr id="13" name="Content Placeholder 12"/>
          <p:cNvSpPr>
            <a:spLocks noGrp="1"/>
          </p:cNvSpPr>
          <p:nvPr>
            <p:ph idx="1"/>
          </p:nvPr>
        </p:nvSpPr>
        <p:spPr>
          <a:xfrm>
            <a:off x="457200" y="1295400"/>
            <a:ext cx="8229600" cy="4800600"/>
          </a:xfrm>
        </p:spPr>
        <p:txBody>
          <a:bodyPr/>
          <a:lstStyle/>
          <a:p>
            <a:pPr marL="0">
              <a:spcBef>
                <a:spcPts val="0"/>
              </a:spcBef>
              <a:buFont typeface="Arial" charset="0"/>
              <a:buNone/>
              <a:defRPr/>
            </a:pPr>
            <a:endParaRPr lang="en-US" sz="2400" b="1" dirty="0" smtClean="0">
              <a:solidFill>
                <a:srgbClr val="0070C0"/>
              </a:solidFill>
            </a:endParaRPr>
          </a:p>
          <a:p>
            <a:pPr marL="0">
              <a:spcBef>
                <a:spcPts val="0"/>
              </a:spcBef>
              <a:buFont typeface="Arial" charset="0"/>
              <a:buNone/>
              <a:defRPr/>
            </a:pPr>
            <a:endParaRPr lang="en-US" sz="2400" b="1" dirty="0">
              <a:solidFill>
                <a:srgbClr val="0070C0"/>
              </a:solidFill>
            </a:endParaRPr>
          </a:p>
          <a:p>
            <a:pPr marL="0">
              <a:spcBef>
                <a:spcPts val="0"/>
              </a:spcBef>
              <a:buFont typeface="Arial" charset="0"/>
              <a:buNone/>
              <a:defRPr/>
            </a:pPr>
            <a:endParaRPr lang="en-US" sz="2400" b="1" dirty="0" smtClean="0">
              <a:solidFill>
                <a:srgbClr val="0070C0"/>
              </a:solidFill>
            </a:endParaRPr>
          </a:p>
          <a:p>
            <a:pPr marL="0">
              <a:spcBef>
                <a:spcPts val="0"/>
              </a:spcBef>
              <a:buFont typeface="Arial" charset="0"/>
              <a:buNone/>
              <a:defRPr/>
            </a:pPr>
            <a:endParaRPr lang="en-US" sz="2400" b="1" dirty="0">
              <a:solidFill>
                <a:srgbClr val="0070C0"/>
              </a:solidFill>
            </a:endParaRPr>
          </a:p>
          <a:p>
            <a:pPr marL="0">
              <a:spcBef>
                <a:spcPts val="0"/>
              </a:spcBef>
              <a:buFont typeface="Arial" charset="0"/>
              <a:buNone/>
              <a:defRPr/>
            </a:pPr>
            <a:endParaRPr lang="en-US" sz="2400" b="1" dirty="0" smtClean="0">
              <a:solidFill>
                <a:srgbClr val="0070C0"/>
              </a:solidFill>
            </a:endParaRPr>
          </a:p>
          <a:p>
            <a:pPr marL="0">
              <a:spcBef>
                <a:spcPts val="0"/>
              </a:spcBef>
              <a:buFont typeface="Arial" charset="0"/>
              <a:buNone/>
              <a:defRPr/>
            </a:pPr>
            <a:endParaRPr lang="en-US" sz="2400" b="1" dirty="0">
              <a:solidFill>
                <a:srgbClr val="0070C0"/>
              </a:solidFill>
            </a:endParaRPr>
          </a:p>
          <a:p>
            <a:pPr marL="0">
              <a:spcBef>
                <a:spcPts val="0"/>
              </a:spcBef>
              <a:buFont typeface="Arial" charset="0"/>
              <a:buNone/>
              <a:defRPr/>
            </a:pPr>
            <a:endParaRPr lang="en-US" sz="2400" b="1" dirty="0" smtClean="0">
              <a:solidFill>
                <a:srgbClr val="0070C0"/>
              </a:solidFill>
            </a:endParaRPr>
          </a:p>
          <a:p>
            <a:pPr marL="0">
              <a:spcBef>
                <a:spcPts val="0"/>
              </a:spcBef>
              <a:buFont typeface="Arial" charset="0"/>
              <a:buNone/>
              <a:defRPr/>
            </a:pPr>
            <a:endParaRPr lang="en-US" sz="2400" b="1" dirty="0">
              <a:solidFill>
                <a:srgbClr val="0070C0"/>
              </a:solidFill>
            </a:endParaRPr>
          </a:p>
          <a:p>
            <a:pPr marL="0">
              <a:spcBef>
                <a:spcPts val="0"/>
              </a:spcBef>
              <a:buFont typeface="Arial" charset="0"/>
              <a:buNone/>
              <a:defRPr/>
            </a:pPr>
            <a:endParaRPr lang="en-US" sz="2400" b="1" dirty="0" smtClean="0">
              <a:solidFill>
                <a:srgbClr val="0070C0"/>
              </a:solidFill>
            </a:endParaRPr>
          </a:p>
          <a:p>
            <a:pPr marL="0">
              <a:spcBef>
                <a:spcPts val="0"/>
              </a:spcBef>
              <a:buFont typeface="Arial" charset="0"/>
              <a:buNone/>
              <a:defRPr/>
            </a:pPr>
            <a:r>
              <a:rPr lang="en-US" sz="2800" b="1" dirty="0" smtClean="0"/>
              <a:t>Write  synonyms for </a:t>
            </a:r>
            <a:r>
              <a:rPr lang="en-US" sz="2800" b="1" u="sng" dirty="0" smtClean="0"/>
              <a:t>obliterated</a:t>
            </a:r>
            <a:r>
              <a:rPr lang="en-US" sz="2800" b="1" dirty="0" smtClean="0"/>
              <a:t>.  </a:t>
            </a:r>
            <a:endParaRPr lang="en-US" sz="2800" b="1" dirty="0" smtClean="0">
              <a:solidFill>
                <a:srgbClr val="002060"/>
              </a:solidFill>
              <a:latin typeface="+mj-lt"/>
            </a:endParaRPr>
          </a:p>
        </p:txBody>
      </p:sp>
      <p:sp>
        <p:nvSpPr>
          <p:cNvPr id="6148"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6149"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6150"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6151"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228600"/>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304800"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7" name="TextBox 6"/>
          <p:cNvSpPr txBox="1"/>
          <p:nvPr/>
        </p:nvSpPr>
        <p:spPr>
          <a:xfrm>
            <a:off x="723900" y="5181600"/>
            <a:ext cx="7239000" cy="830997"/>
          </a:xfrm>
          <a:prstGeom prst="rect">
            <a:avLst/>
          </a:prstGeom>
          <a:noFill/>
        </p:spPr>
        <p:txBody>
          <a:bodyPr>
            <a:spAutoFit/>
          </a:bodyPr>
          <a:lstStyle/>
          <a:p>
            <a:pPr>
              <a:spcBef>
                <a:spcPts val="0"/>
              </a:spcBef>
              <a:buFont typeface="Arial" charset="0"/>
              <a:buNone/>
              <a:defRPr/>
            </a:pPr>
            <a:r>
              <a:rPr lang="en-US" sz="2400" b="1" dirty="0" smtClean="0">
                <a:latin typeface="+mn-lt"/>
              </a:rPr>
              <a:t>____________________    ______________________</a:t>
            </a:r>
          </a:p>
          <a:p>
            <a:pPr>
              <a:spcBef>
                <a:spcPts val="0"/>
              </a:spcBef>
              <a:buFont typeface="Arial" charset="0"/>
              <a:buNone/>
              <a:defRPr/>
            </a:pPr>
            <a:r>
              <a:rPr lang="en-US" sz="2400" b="1" dirty="0" smtClean="0"/>
              <a:t>____________________   _______________________</a:t>
            </a:r>
            <a:endParaRPr lang="en-US" sz="2400" b="1" dirty="0"/>
          </a:p>
        </p:txBody>
      </p:sp>
      <p:sp>
        <p:nvSpPr>
          <p:cNvPr id="18" name="Rounded Rectangle 17"/>
          <p:cNvSpPr/>
          <p:nvPr/>
        </p:nvSpPr>
        <p:spPr>
          <a:xfrm>
            <a:off x="522174" y="457200"/>
            <a:ext cx="8317026" cy="3733800"/>
          </a:xfrm>
          <a:prstGeom prst="roundRect">
            <a:avLst/>
          </a:prstGeom>
        </p:spPr>
        <p:style>
          <a:lnRef idx="1">
            <a:schemeClr val="dk1"/>
          </a:lnRef>
          <a:fillRef idx="2">
            <a:schemeClr val="dk1"/>
          </a:fillRef>
          <a:effectRef idx="1">
            <a:schemeClr val="dk1"/>
          </a:effectRef>
          <a:fontRef idx="minor">
            <a:schemeClr val="dk1"/>
          </a:fontRef>
        </p:style>
        <p:txBody>
          <a:bodyPr rtlCol="0" anchor="ctr"/>
          <a:lstStyle/>
          <a:p>
            <a:pPr marL="457200" indent="-457200" eaLnBrk="1" fontAlgn="auto" hangingPunct="1">
              <a:spcAft>
                <a:spcPts val="0"/>
              </a:spcAft>
              <a:defRPr/>
            </a:pPr>
            <a:endParaRPr lang="en-US" sz="2400" b="1" dirty="0" smtClean="0"/>
          </a:p>
          <a:p>
            <a:pPr marL="457200" indent="-457200" eaLnBrk="1" fontAlgn="auto" hangingPunct="1">
              <a:spcAft>
                <a:spcPts val="0"/>
              </a:spcAft>
              <a:defRPr/>
            </a:pPr>
            <a:r>
              <a:rPr lang="en-US" sz="2400" b="1" dirty="0" smtClean="0">
                <a:latin typeface="Vijaya"/>
                <a:cs typeface="Vijaya"/>
              </a:rPr>
              <a:t>7</a:t>
            </a:r>
            <a:endParaRPr lang="en-US" sz="2400" b="1" dirty="0" smtClean="0"/>
          </a:p>
          <a:p>
            <a:pPr>
              <a:buClr>
                <a:schemeClr val="accent3"/>
              </a:buClr>
              <a:defRPr/>
            </a:pPr>
            <a:r>
              <a:rPr lang="en-US" sz="2400" b="1" dirty="0"/>
              <a:t> </a:t>
            </a:r>
            <a:r>
              <a:rPr lang="en-US" sz="2400" b="1" dirty="0" smtClean="0"/>
              <a:t>     In </a:t>
            </a:r>
            <a:r>
              <a:rPr lang="en-US" sz="2400" b="1" dirty="0"/>
              <a:t>1813 the famous naturalist John Audubon observed a vast flock of passenger pigeons as he traveled through Kentucky. The flock took three days to pass above; in such a black cloud, they </a:t>
            </a:r>
            <a:r>
              <a:rPr lang="en-US" sz="2400" b="1" u="sng" dirty="0"/>
              <a:t>obliterated</a:t>
            </a:r>
            <a:r>
              <a:rPr lang="en-US" sz="2400" b="1" dirty="0"/>
              <a:t> the sun at times. Conservatively, he estimated their numbers at 1.1 billion birds.  How could a bird that was the most prolific in North America become extinct?  </a:t>
            </a:r>
            <a:endParaRPr lang="en-US" sz="2400" b="1" dirty="0" smtClean="0"/>
          </a:p>
          <a:p>
            <a:pPr eaLnBrk="1" fontAlgn="auto" hangingPunct="1">
              <a:spcAft>
                <a:spcPts val="0"/>
              </a:spcAft>
              <a:buClr>
                <a:schemeClr val="accent3"/>
              </a:buClr>
              <a:buNone/>
              <a:defRPr/>
            </a:pPr>
            <a:endParaRPr lang="en-US" sz="2400" b="1" dirty="0" smtClean="0"/>
          </a:p>
          <a:p>
            <a:pPr eaLnBrk="1" fontAlgn="auto" hangingPunct="1">
              <a:spcAft>
                <a:spcPts val="0"/>
              </a:spcAft>
              <a:buClr>
                <a:schemeClr val="accent3"/>
              </a:buClr>
              <a:buNone/>
              <a:defRPr/>
            </a:pPr>
            <a:endParaRPr lang="en-US" sz="2400" b="1" dirty="0" smtClean="0"/>
          </a:p>
        </p:txBody>
      </p:sp>
      <p:sp>
        <p:nvSpPr>
          <p:cNvPr id="2" name="Slide Number Placeholder 1"/>
          <p:cNvSpPr>
            <a:spLocks noGrp="1"/>
          </p:cNvSpPr>
          <p:nvPr>
            <p:ph type="sldNum" sz="quarter" idx="12"/>
          </p:nvPr>
        </p:nvSpPr>
        <p:spPr/>
        <p:txBody>
          <a:bodyPr/>
          <a:lstStyle/>
          <a:p>
            <a:fld id="{334EB230-8711-426F-A49E-FBD35DDB987A}" type="slidenum">
              <a:rPr lang="en-US" smtClean="0"/>
              <a:t>8</a:t>
            </a:fld>
            <a:endParaRPr lang="en-US"/>
          </a:p>
        </p:txBody>
      </p:sp>
    </p:spTree>
    <p:custDataLst>
      <p:tags r:id="rId1"/>
    </p:custDataLst>
    <p:extLst>
      <p:ext uri="{BB962C8B-B14F-4D97-AF65-F5344CB8AC3E}">
        <p14:creationId xmlns:p14="http://schemas.microsoft.com/office/powerpoint/2010/main" val="3821684309"/>
      </p:ext>
    </p:extLst>
  </p:cSld>
  <p:clrMapOvr>
    <a:masterClrMapping/>
  </p:clrMapOvr>
  <p:transition spd="slow" advTm="50059"/>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rgbClr val="E58709"/>
        </a:solidFill>
        <a:effectLst/>
      </p:bgPr>
    </p:bg>
    <p:spTree>
      <p:nvGrpSpPr>
        <p:cNvPr id="1" name=""/>
        <p:cNvGrpSpPr/>
        <p:nvPr/>
      </p:nvGrpSpPr>
      <p:grpSpPr>
        <a:xfrm>
          <a:off x="0" y="0"/>
          <a:ext cx="0" cy="0"/>
          <a:chOff x="0" y="0"/>
          <a:chExt cx="0" cy="0"/>
        </a:xfrm>
      </p:grpSpPr>
      <p:sp>
        <p:nvSpPr>
          <p:cNvPr id="13" name="Content Placeholder 12"/>
          <p:cNvSpPr>
            <a:spLocks noGrp="1"/>
          </p:cNvSpPr>
          <p:nvPr>
            <p:ph idx="1"/>
          </p:nvPr>
        </p:nvSpPr>
        <p:spPr>
          <a:xfrm>
            <a:off x="332580" y="3207327"/>
            <a:ext cx="8763000" cy="2133600"/>
          </a:xfrm>
        </p:spPr>
        <p:txBody>
          <a:bodyPr>
            <a:normAutofit/>
          </a:bodyPr>
          <a:lstStyle/>
          <a:p>
            <a:pPr>
              <a:buFont typeface="Arial" charset="0"/>
              <a:buNone/>
              <a:defRPr/>
            </a:pPr>
            <a:endParaRPr lang="en-US" sz="2400" b="1" dirty="0" smtClean="0">
              <a:solidFill>
                <a:srgbClr val="0070C0"/>
              </a:solidFill>
            </a:endParaRPr>
          </a:p>
          <a:p>
            <a:pPr>
              <a:buFont typeface="Arial" charset="0"/>
              <a:buNone/>
              <a:defRPr/>
            </a:pPr>
            <a:r>
              <a:rPr lang="en-US" sz="3000" b="1" dirty="0" smtClean="0"/>
              <a:t>Which two words are antonyms for the word </a:t>
            </a:r>
            <a:r>
              <a:rPr lang="en-US" sz="3000" b="1" u="sng" dirty="0" smtClean="0"/>
              <a:t>lithe</a:t>
            </a:r>
            <a:r>
              <a:rPr lang="en-US" sz="3000" b="1" dirty="0" smtClean="0"/>
              <a:t>?</a:t>
            </a:r>
          </a:p>
          <a:p>
            <a:pPr marL="0">
              <a:spcBef>
                <a:spcPts val="0"/>
              </a:spcBef>
              <a:buFont typeface="Arial" charset="0"/>
              <a:buNone/>
              <a:defRPr/>
            </a:pPr>
            <a:endParaRPr lang="en-US" sz="2800" b="1" dirty="0" smtClean="0"/>
          </a:p>
          <a:p>
            <a:pPr marL="0">
              <a:spcBef>
                <a:spcPts val="0"/>
              </a:spcBef>
              <a:buFont typeface="Arial" charset="0"/>
              <a:buNone/>
              <a:defRPr/>
            </a:pPr>
            <a:r>
              <a:rPr lang="en-US" sz="2700" b="1" dirty="0" smtClean="0"/>
              <a:t>flexible      unpliable      exceptional      tall      limber      stiff</a:t>
            </a:r>
          </a:p>
          <a:p>
            <a:pPr marL="0">
              <a:spcBef>
                <a:spcPts val="0"/>
              </a:spcBef>
              <a:buFont typeface="Arial" charset="0"/>
              <a:buNone/>
              <a:defRPr/>
            </a:pPr>
            <a:endParaRPr lang="en-US" sz="2800" b="1" dirty="0"/>
          </a:p>
          <a:p>
            <a:pPr marL="457200" indent="-457200">
              <a:spcBef>
                <a:spcPts val="0"/>
              </a:spcBef>
              <a:buFont typeface="Arial" charset="0"/>
              <a:buNone/>
              <a:defRPr/>
            </a:pPr>
            <a:endParaRPr lang="en-US" sz="2400" b="1" dirty="0" smtClean="0">
              <a:solidFill>
                <a:srgbClr val="0070C0"/>
              </a:solidFill>
              <a:latin typeface="+mj-lt"/>
            </a:endParaRPr>
          </a:p>
          <a:p>
            <a:pPr>
              <a:buFont typeface="Arial" charset="0"/>
              <a:buNone/>
              <a:defRPr/>
            </a:pPr>
            <a:endParaRPr lang="en-US" sz="2400" b="1" dirty="0" smtClean="0">
              <a:solidFill>
                <a:srgbClr val="002060"/>
              </a:solidFill>
              <a:latin typeface="+mj-lt"/>
            </a:endParaRPr>
          </a:p>
        </p:txBody>
      </p:sp>
      <p:sp>
        <p:nvSpPr>
          <p:cNvPr id="7172" name="Rectangle 4"/>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7173" name="Rectangle 7"/>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7174" name="Rectangle 8"/>
          <p:cNvSpPr>
            <a:spLocks noChangeArrowheads="1"/>
          </p:cNvSpPr>
          <p:nvPr/>
        </p:nvSpPr>
        <p:spPr bwMode="auto">
          <a:xfrm>
            <a:off x="0" y="91440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sp>
        <p:nvSpPr>
          <p:cNvPr id="7175" name="Rectangle 10"/>
          <p:cNvSpPr>
            <a:spLocks noChangeArrowheads="1"/>
          </p:cNvSpPr>
          <p:nvPr/>
        </p:nvSpPr>
        <p:spPr bwMode="auto">
          <a:xfrm>
            <a:off x="0" y="0"/>
            <a:ext cx="91440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spcBef>
                <a:spcPct val="20000"/>
              </a:spcBef>
              <a:buFont typeface="Arial" charset="0"/>
              <a:buChar char="•"/>
              <a:defRPr sz="3200">
                <a:solidFill>
                  <a:schemeClr val="tx1"/>
                </a:solidFill>
                <a:latin typeface="Calibri" pitchFamily="34" charset="0"/>
              </a:defRPr>
            </a:lvl1pPr>
            <a:lvl2pPr marL="742950" indent="-285750" eaLnBrk="0" hangingPunct="0">
              <a:spcBef>
                <a:spcPct val="20000"/>
              </a:spcBef>
              <a:buFont typeface="Arial" charset="0"/>
              <a:buChar char="–"/>
              <a:defRPr sz="2800">
                <a:solidFill>
                  <a:schemeClr val="tx1"/>
                </a:solidFill>
                <a:latin typeface="Calibri" pitchFamily="34" charset="0"/>
              </a:defRPr>
            </a:lvl2pPr>
            <a:lvl3pPr marL="1143000" indent="-228600" eaLnBrk="0" hangingPunct="0">
              <a:spcBef>
                <a:spcPct val="20000"/>
              </a:spcBef>
              <a:buFont typeface="Arial" charset="0"/>
              <a:buChar char="•"/>
              <a:defRPr sz="2400">
                <a:solidFill>
                  <a:schemeClr val="tx1"/>
                </a:solidFill>
                <a:latin typeface="Calibri" pitchFamily="34" charset="0"/>
              </a:defRPr>
            </a:lvl3pPr>
            <a:lvl4pPr marL="1600200" indent="-228600" eaLnBrk="0" hangingPunct="0">
              <a:spcBef>
                <a:spcPct val="20000"/>
              </a:spcBef>
              <a:buFont typeface="Arial" charset="0"/>
              <a:buChar char="–"/>
              <a:defRPr sz="2000">
                <a:solidFill>
                  <a:schemeClr val="tx1"/>
                </a:solidFill>
                <a:latin typeface="Calibri" pitchFamily="34" charset="0"/>
              </a:defRPr>
            </a:lvl4pPr>
            <a:lvl5pPr marL="2057400" indent="-228600" eaLnBrk="0" hangingPunct="0">
              <a:spcBef>
                <a:spcPct val="20000"/>
              </a:spcBef>
              <a:buFont typeface="Arial" charset="0"/>
              <a:buChar char="»"/>
              <a:defRPr sz="2000">
                <a:solidFill>
                  <a:schemeClr val="tx1"/>
                </a:solidFill>
                <a:latin typeface="Calibri" pitchFamily="34" charset="0"/>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defRPr>
            </a:lvl9pPr>
          </a:lstStyle>
          <a:p>
            <a:pPr eaLnBrk="1" hangingPunct="1">
              <a:spcBef>
                <a:spcPct val="0"/>
              </a:spcBef>
              <a:buFontTx/>
              <a:buNone/>
            </a:pPr>
            <a:endParaRPr lang="en-US" altLang="en-US" sz="1800">
              <a:latin typeface="Arial" charset="0"/>
            </a:endParaRPr>
          </a:p>
        </p:txBody>
      </p:sp>
      <p:cxnSp>
        <p:nvCxnSpPr>
          <p:cNvPr id="15" name="Straight Connector 14"/>
          <p:cNvCxnSpPr/>
          <p:nvPr/>
        </p:nvCxnSpPr>
        <p:spPr>
          <a:xfrm>
            <a:off x="0" y="207963"/>
            <a:ext cx="9144000" cy="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0800000" scaled="0"/>
              <a:tileRect/>
            </a:gra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256309" y="0"/>
            <a:ext cx="0" cy="6858000"/>
          </a:xfrm>
          <a:prstGeom prst="line">
            <a:avLst/>
          </a:prstGeom>
          <a:ln w="127000">
            <a:gradFill flip="none" rotWithShape="1">
              <a:gsLst>
                <a:gs pos="100000">
                  <a:srgbClr val="0000FF">
                    <a:alpha val="77000"/>
                  </a:srgbClr>
                </a:gs>
                <a:gs pos="36000">
                  <a:srgbClr val="00B050"/>
                </a:gs>
                <a:gs pos="36000">
                  <a:srgbClr val="7030A0">
                    <a:alpha val="52000"/>
                  </a:srgbClr>
                </a:gs>
                <a:gs pos="100000">
                  <a:srgbClr val="156B13"/>
                </a:gs>
              </a:gsLst>
              <a:lin ang="16200000" scaled="1"/>
              <a:tileRect/>
            </a:gradFill>
          </a:ln>
        </p:spPr>
        <p:style>
          <a:lnRef idx="1">
            <a:schemeClr val="accent1"/>
          </a:lnRef>
          <a:fillRef idx="0">
            <a:schemeClr val="accent1"/>
          </a:fillRef>
          <a:effectRef idx="0">
            <a:schemeClr val="accent1"/>
          </a:effectRef>
          <a:fontRef idx="minor">
            <a:schemeClr val="tx1"/>
          </a:fontRef>
        </p:style>
      </p:cxnSp>
      <p:sp>
        <p:nvSpPr>
          <p:cNvPr id="17" name="Rounded Rectangle 16"/>
          <p:cNvSpPr/>
          <p:nvPr/>
        </p:nvSpPr>
        <p:spPr>
          <a:xfrm>
            <a:off x="533399" y="381000"/>
            <a:ext cx="8361363" cy="2819400"/>
          </a:xfrm>
          <a:prstGeom prst="roundRect">
            <a:avLst/>
          </a:prstGeom>
        </p:spPr>
        <p:style>
          <a:lnRef idx="1">
            <a:schemeClr val="dk1"/>
          </a:lnRef>
          <a:fillRef idx="2">
            <a:schemeClr val="dk1"/>
          </a:fillRef>
          <a:effectRef idx="1">
            <a:schemeClr val="dk1"/>
          </a:effectRef>
          <a:fontRef idx="minor">
            <a:schemeClr val="dk1"/>
          </a:fontRef>
        </p:style>
        <p:txBody>
          <a:bodyPr rtlCol="0" anchor="ctr"/>
          <a:lstStyle/>
          <a:p>
            <a:pPr marL="457200" indent="-457200" eaLnBrk="1" fontAlgn="auto" hangingPunct="1">
              <a:spcAft>
                <a:spcPts val="0"/>
              </a:spcAft>
              <a:defRPr/>
            </a:pPr>
            <a:endParaRPr lang="en-US" sz="2400" b="1" dirty="0" smtClean="0"/>
          </a:p>
          <a:p>
            <a:pPr marL="457200" indent="-457200" eaLnBrk="1" fontAlgn="auto" hangingPunct="1">
              <a:spcAft>
                <a:spcPts val="0"/>
              </a:spcAft>
              <a:defRPr/>
            </a:pPr>
            <a:endParaRPr lang="en-US" sz="2400" b="1" dirty="0" smtClean="0"/>
          </a:p>
          <a:p>
            <a:pPr marL="457200" indent="-457200" eaLnBrk="1" fontAlgn="auto" hangingPunct="1">
              <a:spcAft>
                <a:spcPts val="0"/>
              </a:spcAft>
              <a:defRPr/>
            </a:pPr>
            <a:r>
              <a:rPr lang="en-US" sz="2400" b="1" dirty="0" smtClean="0">
                <a:latin typeface="Vijaya"/>
                <a:cs typeface="Vijaya"/>
              </a:rPr>
              <a:t>8</a:t>
            </a:r>
            <a:endParaRPr lang="en-US" sz="2400" b="1" dirty="0" smtClean="0"/>
          </a:p>
          <a:p>
            <a:pPr>
              <a:defRPr/>
            </a:pPr>
            <a:r>
              <a:rPr lang="en-US" sz="2400" b="1" dirty="0" smtClean="0"/>
              <a:t>     During </a:t>
            </a:r>
            <a:r>
              <a:rPr lang="en-US" sz="2400" b="1" dirty="0"/>
              <a:t>the competition, the </a:t>
            </a:r>
            <a:r>
              <a:rPr lang="en-US" sz="2400" b="1" u="sng" dirty="0"/>
              <a:t>lithe</a:t>
            </a:r>
            <a:r>
              <a:rPr lang="en-US" sz="2400" b="1" dirty="0"/>
              <a:t> gymnast rolled and </a:t>
            </a:r>
            <a:r>
              <a:rPr lang="en-US" sz="2400" b="1" dirty="0" smtClean="0"/>
              <a:t>tumbled across </a:t>
            </a:r>
            <a:r>
              <a:rPr lang="en-US" sz="2400" b="1" dirty="0"/>
              <a:t>the mat on the gym floor.  Her graceful bends </a:t>
            </a:r>
            <a:r>
              <a:rPr lang="en-US" sz="2400" b="1" dirty="0" smtClean="0"/>
              <a:t>and nimble </a:t>
            </a:r>
            <a:r>
              <a:rPr lang="en-US" sz="2400" b="1" dirty="0"/>
              <a:t>acrobatics displayed her exceptional </a:t>
            </a:r>
            <a:r>
              <a:rPr lang="en-US" sz="2400" b="1" dirty="0" smtClean="0"/>
              <a:t>gymnast abilities</a:t>
            </a:r>
            <a:r>
              <a:rPr lang="en-US" sz="2400" b="1" dirty="0"/>
              <a:t>.  </a:t>
            </a:r>
            <a:r>
              <a:rPr lang="en-US" sz="2400" b="1" dirty="0" smtClean="0"/>
              <a:t>She had </a:t>
            </a:r>
            <a:r>
              <a:rPr lang="en-US" sz="2400" b="1" dirty="0"/>
              <a:t>clearly spent countless hours practicing her rigorous </a:t>
            </a:r>
            <a:r>
              <a:rPr lang="en-US" sz="2400" b="1" dirty="0" smtClean="0"/>
              <a:t>routine</a:t>
            </a:r>
            <a:r>
              <a:rPr lang="en-US" sz="2400" b="1" dirty="0"/>
              <a:t>. The result was a polished performance that won </a:t>
            </a:r>
            <a:r>
              <a:rPr lang="en-US" sz="2400" b="1" dirty="0" smtClean="0"/>
              <a:t>her first </a:t>
            </a:r>
            <a:r>
              <a:rPr lang="en-US" sz="2400" b="1" dirty="0"/>
              <a:t>place. </a:t>
            </a:r>
          </a:p>
          <a:p>
            <a:pPr eaLnBrk="1" fontAlgn="auto" hangingPunct="1">
              <a:spcAft>
                <a:spcPts val="0"/>
              </a:spcAft>
              <a:buClr>
                <a:schemeClr val="accent3"/>
              </a:buClr>
              <a:buNone/>
              <a:defRPr/>
            </a:pPr>
            <a:endParaRPr lang="en-US" sz="2400" b="1" dirty="0" smtClean="0"/>
          </a:p>
          <a:p>
            <a:pPr eaLnBrk="1" fontAlgn="auto" hangingPunct="1">
              <a:spcAft>
                <a:spcPts val="0"/>
              </a:spcAft>
              <a:buClr>
                <a:schemeClr val="accent3"/>
              </a:buClr>
              <a:buNone/>
              <a:defRPr/>
            </a:pPr>
            <a:endParaRPr lang="en-US" sz="2400" b="1" dirty="0" smtClean="0"/>
          </a:p>
          <a:p>
            <a:pPr eaLnBrk="1" fontAlgn="auto" hangingPunct="1">
              <a:spcAft>
                <a:spcPts val="0"/>
              </a:spcAft>
              <a:buClr>
                <a:schemeClr val="accent3"/>
              </a:buClr>
              <a:buNone/>
              <a:defRPr/>
            </a:pPr>
            <a:endParaRPr lang="en-US" sz="2400" b="1" dirty="0" smtClean="0"/>
          </a:p>
        </p:txBody>
      </p:sp>
      <p:sp>
        <p:nvSpPr>
          <p:cNvPr id="3" name="Rectangle 2"/>
          <p:cNvSpPr/>
          <p:nvPr/>
        </p:nvSpPr>
        <p:spPr>
          <a:xfrm>
            <a:off x="381000" y="5055715"/>
            <a:ext cx="8305800" cy="954107"/>
          </a:xfrm>
          <a:prstGeom prst="rect">
            <a:avLst/>
          </a:prstGeom>
        </p:spPr>
        <p:txBody>
          <a:bodyPr wrap="square">
            <a:spAutoFit/>
          </a:bodyPr>
          <a:lstStyle/>
          <a:p>
            <a:pPr lvl="0" indent="-342900">
              <a:defRPr/>
            </a:pPr>
            <a:r>
              <a:rPr lang="en-US" sz="2800" b="1" dirty="0">
                <a:solidFill>
                  <a:prstClr val="black"/>
                </a:solidFill>
              </a:rPr>
              <a:t>Underline the context clues in the paragraph that help the reader determine the word </a:t>
            </a:r>
            <a:r>
              <a:rPr lang="en-US" sz="2800" b="1" u="sng" dirty="0" smtClean="0">
                <a:solidFill>
                  <a:prstClr val="black"/>
                </a:solidFill>
              </a:rPr>
              <a:t>lithe</a:t>
            </a:r>
            <a:r>
              <a:rPr lang="en-US" sz="2800" b="1" dirty="0">
                <a:solidFill>
                  <a:prstClr val="black"/>
                </a:solidFill>
              </a:rPr>
              <a:t>.</a:t>
            </a:r>
          </a:p>
        </p:txBody>
      </p:sp>
      <p:sp>
        <p:nvSpPr>
          <p:cNvPr id="2" name="Slide Number Placeholder 1"/>
          <p:cNvSpPr>
            <a:spLocks noGrp="1"/>
          </p:cNvSpPr>
          <p:nvPr>
            <p:ph type="sldNum" sz="quarter" idx="12"/>
          </p:nvPr>
        </p:nvSpPr>
        <p:spPr/>
        <p:txBody>
          <a:bodyPr/>
          <a:lstStyle/>
          <a:p>
            <a:fld id="{334EB230-8711-426F-A49E-FBD35DDB987A}" type="slidenum">
              <a:rPr lang="en-US" smtClean="0"/>
              <a:t>9</a:t>
            </a:fld>
            <a:endParaRPr lang="en-US"/>
          </a:p>
        </p:txBody>
      </p:sp>
    </p:spTree>
    <p:custDataLst>
      <p:tags r:id="rId1"/>
    </p:custDataLst>
    <p:extLst>
      <p:ext uri="{BB962C8B-B14F-4D97-AF65-F5344CB8AC3E}">
        <p14:creationId xmlns:p14="http://schemas.microsoft.com/office/powerpoint/2010/main" val="985302527"/>
      </p:ext>
    </p:extLst>
  </p:cSld>
  <p:clrMapOvr>
    <a:masterClrMapping/>
  </p:clrMapOvr>
  <p:transition spd="slow" advTm="112953"/>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3" grpId="0" build="p"/>
      <p:bldP spid="3" grpId="0"/>
    </p:bldLst>
  </p:timing>
</p:sld>
</file>

<file path=ppt/tags/tag1.xml><?xml version="1.0" encoding="utf-8"?>
<p:tagLst xmlns:a="http://schemas.openxmlformats.org/drawingml/2006/main" xmlns:r="http://schemas.openxmlformats.org/officeDocument/2006/relationships" xmlns:p="http://schemas.openxmlformats.org/presentationml/2006/main">
  <p:tag name="TIMING" val="|42.2"/>
</p:tagLst>
</file>

<file path=ppt/tags/tag10.xml><?xml version="1.0" encoding="utf-8"?>
<p:tagLst xmlns:a="http://schemas.openxmlformats.org/drawingml/2006/main" xmlns:r="http://schemas.openxmlformats.org/officeDocument/2006/relationships" xmlns:p="http://schemas.openxmlformats.org/presentationml/2006/main">
  <p:tag name="TIMING" val="|23.2"/>
</p:tagLst>
</file>

<file path=ppt/tags/tag11.xml><?xml version="1.0" encoding="utf-8"?>
<p:tagLst xmlns:a="http://schemas.openxmlformats.org/drawingml/2006/main" xmlns:r="http://schemas.openxmlformats.org/officeDocument/2006/relationships" xmlns:p="http://schemas.openxmlformats.org/presentationml/2006/main">
  <p:tag name="TIMING" val="|40.5"/>
</p:tagLst>
</file>

<file path=ppt/tags/tag12.xml><?xml version="1.0" encoding="utf-8"?>
<p:tagLst xmlns:a="http://schemas.openxmlformats.org/drawingml/2006/main" xmlns:r="http://schemas.openxmlformats.org/officeDocument/2006/relationships" xmlns:p="http://schemas.openxmlformats.org/presentationml/2006/main">
  <p:tag name="TIMING" val="|104.9"/>
</p:tagLst>
</file>

<file path=ppt/tags/tag13.xml><?xml version="1.0" encoding="utf-8"?>
<p:tagLst xmlns:a="http://schemas.openxmlformats.org/drawingml/2006/main" xmlns:r="http://schemas.openxmlformats.org/officeDocument/2006/relationships" xmlns:p="http://schemas.openxmlformats.org/presentationml/2006/main">
  <p:tag name="TIMING" val="|39.8"/>
</p:tagLst>
</file>

<file path=ppt/tags/tag14.xml><?xml version="1.0" encoding="utf-8"?>
<p:tagLst xmlns:a="http://schemas.openxmlformats.org/drawingml/2006/main" xmlns:r="http://schemas.openxmlformats.org/officeDocument/2006/relationships" xmlns:p="http://schemas.openxmlformats.org/presentationml/2006/main">
  <p:tag name="TIMING" val="|36"/>
</p:tagLst>
</file>

<file path=ppt/tags/tag15.xml><?xml version="1.0" encoding="utf-8"?>
<p:tagLst xmlns:a="http://schemas.openxmlformats.org/drawingml/2006/main" xmlns:r="http://schemas.openxmlformats.org/officeDocument/2006/relationships" xmlns:p="http://schemas.openxmlformats.org/presentationml/2006/main">
  <p:tag name="TIMING" val="|16.8"/>
</p:tagLst>
</file>

<file path=ppt/tags/tag16.xml><?xml version="1.0" encoding="utf-8"?>
<p:tagLst xmlns:a="http://schemas.openxmlformats.org/drawingml/2006/main" xmlns:r="http://schemas.openxmlformats.org/officeDocument/2006/relationships" xmlns:p="http://schemas.openxmlformats.org/presentationml/2006/main">
  <p:tag name="TIMING" val="|31"/>
</p:tagLst>
</file>

<file path=ppt/tags/tag17.xml><?xml version="1.0" encoding="utf-8"?>
<p:tagLst xmlns:a="http://schemas.openxmlformats.org/drawingml/2006/main" xmlns:r="http://schemas.openxmlformats.org/officeDocument/2006/relationships" xmlns:p="http://schemas.openxmlformats.org/presentationml/2006/main">
  <p:tag name="TIMING" val="|56.6"/>
</p:tagLst>
</file>

<file path=ppt/tags/tag18.xml><?xml version="1.0" encoding="utf-8"?>
<p:tagLst xmlns:a="http://schemas.openxmlformats.org/drawingml/2006/main" xmlns:r="http://schemas.openxmlformats.org/officeDocument/2006/relationships" xmlns:p="http://schemas.openxmlformats.org/presentationml/2006/main">
  <p:tag name="TIMING" val="|29.9"/>
</p:tagLst>
</file>

<file path=ppt/tags/tag19.xml><?xml version="1.0" encoding="utf-8"?>
<p:tagLst xmlns:a="http://schemas.openxmlformats.org/drawingml/2006/main" xmlns:r="http://schemas.openxmlformats.org/officeDocument/2006/relationships" xmlns:p="http://schemas.openxmlformats.org/presentationml/2006/main">
  <p:tag name="TIMING" val="|29.9"/>
</p:tagLst>
</file>

<file path=ppt/tags/tag2.xml><?xml version="1.0" encoding="utf-8"?>
<p:tagLst xmlns:a="http://schemas.openxmlformats.org/drawingml/2006/main" xmlns:r="http://schemas.openxmlformats.org/officeDocument/2006/relationships" xmlns:p="http://schemas.openxmlformats.org/presentationml/2006/main">
  <p:tag name="TIMING" val="|101.7"/>
</p:tagLst>
</file>

<file path=ppt/tags/tag20.xml><?xml version="1.0" encoding="utf-8"?>
<p:tagLst xmlns:a="http://schemas.openxmlformats.org/drawingml/2006/main" xmlns:r="http://schemas.openxmlformats.org/officeDocument/2006/relationships" xmlns:p="http://schemas.openxmlformats.org/presentationml/2006/main">
  <p:tag name="TIMING" val="|18.1"/>
</p:tagLst>
</file>

<file path=ppt/tags/tag21.xml><?xml version="1.0" encoding="utf-8"?>
<p:tagLst xmlns:a="http://schemas.openxmlformats.org/drawingml/2006/main" xmlns:r="http://schemas.openxmlformats.org/officeDocument/2006/relationships" xmlns:p="http://schemas.openxmlformats.org/presentationml/2006/main">
  <p:tag name="TIMING" val="|32.5"/>
</p:tagLst>
</file>

<file path=ppt/tags/tag22.xml><?xml version="1.0" encoding="utf-8"?>
<p:tagLst xmlns:a="http://schemas.openxmlformats.org/drawingml/2006/main" xmlns:r="http://schemas.openxmlformats.org/officeDocument/2006/relationships" xmlns:p="http://schemas.openxmlformats.org/presentationml/2006/main">
  <p:tag name="TIMING" val="|55.6"/>
</p:tagLst>
</file>

<file path=ppt/tags/tag23.xml><?xml version="1.0" encoding="utf-8"?>
<p:tagLst xmlns:a="http://schemas.openxmlformats.org/drawingml/2006/main" xmlns:r="http://schemas.openxmlformats.org/officeDocument/2006/relationships" xmlns:p="http://schemas.openxmlformats.org/presentationml/2006/main">
  <p:tag name="TIMING" val="|32.5"/>
</p:tagLst>
</file>

<file path=ppt/tags/tag24.xml><?xml version="1.0" encoding="utf-8"?>
<p:tagLst xmlns:a="http://schemas.openxmlformats.org/drawingml/2006/main" xmlns:r="http://schemas.openxmlformats.org/officeDocument/2006/relationships" xmlns:p="http://schemas.openxmlformats.org/presentationml/2006/main">
  <p:tag name="TIMING" val="|19.6"/>
</p:tagLst>
</file>

<file path=ppt/tags/tag25.xml><?xml version="1.0" encoding="utf-8"?>
<p:tagLst xmlns:a="http://schemas.openxmlformats.org/drawingml/2006/main" xmlns:r="http://schemas.openxmlformats.org/officeDocument/2006/relationships" xmlns:p="http://schemas.openxmlformats.org/presentationml/2006/main">
  <p:tag name="TIMING" val="|16.3"/>
</p:tagLst>
</file>

<file path=ppt/tags/tag26.xml><?xml version="1.0" encoding="utf-8"?>
<p:tagLst xmlns:a="http://schemas.openxmlformats.org/drawingml/2006/main" xmlns:r="http://schemas.openxmlformats.org/officeDocument/2006/relationships" xmlns:p="http://schemas.openxmlformats.org/presentationml/2006/main">
  <p:tag name="TIMING" val="|23.5"/>
</p:tagLst>
</file>

<file path=ppt/tags/tag3.xml><?xml version="1.0" encoding="utf-8"?>
<p:tagLst xmlns:a="http://schemas.openxmlformats.org/drawingml/2006/main" xmlns:r="http://schemas.openxmlformats.org/officeDocument/2006/relationships" xmlns:p="http://schemas.openxmlformats.org/presentationml/2006/main">
  <p:tag name="TIMING" val="|26.1"/>
</p:tagLst>
</file>

<file path=ppt/tags/tag4.xml><?xml version="1.0" encoding="utf-8"?>
<p:tagLst xmlns:a="http://schemas.openxmlformats.org/drawingml/2006/main" xmlns:r="http://schemas.openxmlformats.org/officeDocument/2006/relationships" xmlns:p="http://schemas.openxmlformats.org/presentationml/2006/main">
  <p:tag name="TIMING" val="|21.2"/>
</p:tagLst>
</file>

<file path=ppt/tags/tag5.xml><?xml version="1.0" encoding="utf-8"?>
<p:tagLst xmlns:a="http://schemas.openxmlformats.org/drawingml/2006/main" xmlns:r="http://schemas.openxmlformats.org/officeDocument/2006/relationships" xmlns:p="http://schemas.openxmlformats.org/presentationml/2006/main">
  <p:tag name="TIMING" val="|82"/>
</p:tagLst>
</file>

<file path=ppt/tags/tag6.xml><?xml version="1.0" encoding="utf-8"?>
<p:tagLst xmlns:a="http://schemas.openxmlformats.org/drawingml/2006/main" xmlns:r="http://schemas.openxmlformats.org/officeDocument/2006/relationships" xmlns:p="http://schemas.openxmlformats.org/presentationml/2006/main">
  <p:tag name="TIMING" val="|14.7"/>
</p:tagLst>
</file>

<file path=ppt/tags/tag7.xml><?xml version="1.0" encoding="utf-8"?>
<p:tagLst xmlns:a="http://schemas.openxmlformats.org/drawingml/2006/main" xmlns:r="http://schemas.openxmlformats.org/officeDocument/2006/relationships" xmlns:p="http://schemas.openxmlformats.org/presentationml/2006/main">
  <p:tag name="TIMING" val="|40"/>
</p:tagLst>
</file>

<file path=ppt/tags/tag8.xml><?xml version="1.0" encoding="utf-8"?>
<p:tagLst xmlns:a="http://schemas.openxmlformats.org/drawingml/2006/main" xmlns:r="http://schemas.openxmlformats.org/officeDocument/2006/relationships" xmlns:p="http://schemas.openxmlformats.org/presentationml/2006/main">
  <p:tag name="TIMING" val="|104.5"/>
</p:tagLst>
</file>

<file path=ppt/tags/tag9.xml><?xml version="1.0" encoding="utf-8"?>
<p:tagLst xmlns:a="http://schemas.openxmlformats.org/drawingml/2006/main" xmlns:r="http://schemas.openxmlformats.org/officeDocument/2006/relationships" xmlns:p="http://schemas.openxmlformats.org/presentationml/2006/main">
  <p:tag name="TIMING" val="|32.9"/>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661</TotalTime>
  <Words>3537</Words>
  <Application>Microsoft Office PowerPoint</Application>
  <PresentationFormat>On-screen Show (4:3)</PresentationFormat>
  <Paragraphs>418</Paragraphs>
  <Slides>34</Slides>
  <Notes>34</Notes>
  <HiddenSlides>0</HiddenSlides>
  <MMClips>0</MMClips>
  <ScaleCrop>false</ScaleCrop>
  <HeadingPairs>
    <vt:vector size="4" baseType="variant">
      <vt:variant>
        <vt:lpstr>Theme</vt:lpstr>
      </vt:variant>
      <vt:variant>
        <vt:i4>1</vt:i4>
      </vt:variant>
      <vt:variant>
        <vt:lpstr>Slide Titles</vt:lpstr>
      </vt:variant>
      <vt:variant>
        <vt:i4>34</vt:i4>
      </vt:variant>
    </vt:vector>
  </HeadingPairs>
  <TitlesOfParts>
    <vt:vector size="35" baseType="lpstr">
      <vt:lpstr>Office Theme</vt:lpstr>
      <vt:lpstr>PowerPoint Presentation</vt:lpstr>
      <vt:lpstr>WORD ANALYSIS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FIGURATIVE LANGUAGE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Virginia Beach City Public Schools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Rhonda L. Tuck</dc:creator>
  <cp:lastModifiedBy>Susan Metsker</cp:lastModifiedBy>
  <cp:revision>65</cp:revision>
  <dcterms:created xsi:type="dcterms:W3CDTF">2014-04-03T14:17:18Z</dcterms:created>
  <dcterms:modified xsi:type="dcterms:W3CDTF">2014-05-12T16:55:22Z</dcterms:modified>
</cp:coreProperties>
</file>

<file path=docProps/thumbnail.jpeg>
</file>